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261-4E33-494C-AFFA-3492B94BD9B4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47A-B488-45E8-9A10-A00075250A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261-4E33-494C-AFFA-3492B94BD9B4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47A-B488-45E8-9A10-A00075250A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261-4E33-494C-AFFA-3492B94BD9B4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47A-B488-45E8-9A10-A00075250A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261-4E33-494C-AFFA-3492B94BD9B4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47A-B488-45E8-9A10-A00075250A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261-4E33-494C-AFFA-3492B94BD9B4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47A-B488-45E8-9A10-A00075250A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261-4E33-494C-AFFA-3492B94BD9B4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47A-B488-45E8-9A10-A00075250A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261-4E33-494C-AFFA-3492B94BD9B4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47A-B488-45E8-9A10-A00075250A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261-4E33-494C-AFFA-3492B94BD9B4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47A-B488-45E8-9A10-A00075250A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261-4E33-494C-AFFA-3492B94BD9B4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47A-B488-45E8-9A10-A00075250A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261-4E33-494C-AFFA-3492B94BD9B4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47A-B488-45E8-9A10-A00075250A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261-4E33-494C-AFFA-3492B94BD9B4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47A-B488-45E8-9A10-A00075250A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2261-4E33-494C-AFFA-3492B94BD9B4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B47A-B488-45E8-9A10-A00075250A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cton@insomniacgame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acton@insomniacgames.co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Game Engine of the Future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33400" y="1143000"/>
            <a:ext cx="8229600" cy="411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94302" y="5334000"/>
            <a:ext cx="47496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Mike Acton</a:t>
            </a:r>
          </a:p>
          <a:p>
            <a:pPr algn="r"/>
            <a:r>
              <a:rPr lang="en-US" sz="2800" dirty="0" smtClean="0">
                <a:hlinkClick r:id="rId2"/>
              </a:rPr>
              <a:t>macton@insomniacgames.com</a:t>
            </a:r>
            <a:endParaRPr lang="en-US" sz="2800" dirty="0" smtClean="0"/>
          </a:p>
          <a:p>
            <a:pPr algn="r"/>
            <a:r>
              <a:rPr lang="en-US" sz="2800" dirty="0" smtClean="0"/>
              <a:t>Twitter: @</a:t>
            </a:r>
            <a:r>
              <a:rPr lang="en-US" sz="2800" dirty="0" err="1" smtClean="0"/>
              <a:t>mike_acton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-533400"/>
            <a:ext cx="8000999" cy="833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Lots of big changes.</a:t>
            </a:r>
            <a:br>
              <a:rPr lang="en-US" dirty="0" smtClean="0"/>
            </a:br>
            <a:r>
              <a:rPr lang="en-US" dirty="0" smtClean="0"/>
              <a:t>What are you going to do?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Shared my personal vision with team.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762000"/>
            <a:ext cx="9544050" cy="57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136032" y="381000"/>
            <a:ext cx="10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Path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am I here?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Say anything you want.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Game Engine of the Future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33400" y="1143000"/>
            <a:ext cx="8229600" cy="411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94302" y="5334000"/>
            <a:ext cx="47496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Mike Acton</a:t>
            </a:r>
          </a:p>
          <a:p>
            <a:pPr algn="r"/>
            <a:r>
              <a:rPr lang="en-US" sz="2800" dirty="0" smtClean="0">
                <a:hlinkClick r:id="rId2"/>
              </a:rPr>
              <a:t>macton@insomniacgames.com</a:t>
            </a:r>
            <a:endParaRPr lang="en-US" sz="2800" dirty="0" smtClean="0"/>
          </a:p>
          <a:p>
            <a:pPr algn="r"/>
            <a:r>
              <a:rPr lang="en-US" sz="2800" dirty="0" smtClean="0"/>
              <a:t>Twitter: @</a:t>
            </a:r>
            <a:r>
              <a:rPr lang="en-US" sz="2800" dirty="0" err="1" smtClean="0"/>
              <a:t>mike_acton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1066800"/>
            <a:ext cx="8153400" cy="4191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57200" y="1143000"/>
            <a:ext cx="8077200" cy="4191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It’s all about the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8600"/>
            <a:ext cx="5876925" cy="611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715000" y="640080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dev story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-533400"/>
            <a:ext cx="8000999" cy="833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81200"/>
            <a:ext cx="6479945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-685800"/>
            <a:ext cx="8158163" cy="84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5" descr="http://cdn.venturebeat.com/wp-content/uploads/2008/09/xbox360full_500x5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76400"/>
            <a:ext cx="3124200" cy="3286658"/>
          </a:xfrm>
          <a:prstGeom prst="rect">
            <a:avLst/>
          </a:prstGeom>
          <a:noFill/>
        </p:spPr>
      </p:pic>
      <p:pic>
        <p:nvPicPr>
          <p:cNvPr id="8" name="Picture 4" descr="http://playstationlifestyle.net/wp-content/uploads/2010/07/Electronic-Arts-featu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1752600"/>
            <a:ext cx="3810000" cy="1668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62</Words>
  <Application>Microsoft Office PowerPoint</Application>
  <PresentationFormat>On-screen Show (4:3)</PresentationFormat>
  <Paragraphs>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Game Engine of the Future</vt:lpstr>
      <vt:lpstr>Why am I here?</vt:lpstr>
      <vt:lpstr>Say anything you want.</vt:lpstr>
      <vt:lpstr>The Game Engine of the Future</vt:lpstr>
      <vt:lpstr>It’s all about the data.</vt:lpstr>
      <vt:lpstr>THE END.</vt:lpstr>
      <vt:lpstr>Slide 7</vt:lpstr>
      <vt:lpstr>Slide 8</vt:lpstr>
      <vt:lpstr>Slide 9</vt:lpstr>
      <vt:lpstr>Lots of big changes. What are you going to do?</vt:lpstr>
      <vt:lpstr>Shared my personal vision with team.</vt:lpstr>
      <vt:lpstr>Slide 12</vt:lpstr>
    </vt:vector>
  </TitlesOfParts>
  <Company>Insomniac Games,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Engine of the Future</dc:title>
  <dc:creator>macton</dc:creator>
  <cp:lastModifiedBy>macton</cp:lastModifiedBy>
  <cp:revision>6</cp:revision>
  <dcterms:created xsi:type="dcterms:W3CDTF">2010-11-02T22:30:31Z</dcterms:created>
  <dcterms:modified xsi:type="dcterms:W3CDTF">2010-11-02T23:24:25Z</dcterms:modified>
</cp:coreProperties>
</file>