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0" r:id="rId43"/>
    <p:sldId id="291" r:id="rId44"/>
    <p:sldId id="292" r:id="rId45"/>
    <p:sldId id="29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9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9F8F-E00B-4BDE-98C4-F8AF97BA1554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C1E0-1CA0-4D51-9704-4E4B7C3CE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macton@insomniacgames.com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e 5"/>
          <p:cNvSpPr/>
          <p:nvPr/>
        </p:nvSpPr>
        <p:spPr>
          <a:xfrm rot="7963573">
            <a:off x="3300820" y="3645858"/>
            <a:ext cx="990600" cy="914400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33800" y="4648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33800" y="49530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800" y="52578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55626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81400" y="59436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4572000" y="5943600"/>
            <a:ext cx="3048000" cy="4023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Your turn.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-228600"/>
            <a:ext cx="5129213" cy="354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762000"/>
            <a:ext cx="28823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Part 2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1378" y="1143000"/>
            <a:ext cx="915164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962" y="1143000"/>
            <a:ext cx="928259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391" y="1066800"/>
            <a:ext cx="925309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5880" y="990600"/>
            <a:ext cx="9275756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79" y="1828800"/>
            <a:ext cx="9055837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980" y="1524000"/>
            <a:ext cx="918796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gets in your way?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0199"/>
            <a:ext cx="9143999" cy="581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7420"/>
            <a:ext cx="9231682" cy="543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6097"/>
            <a:ext cx="9144000" cy="608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722" y="990600"/>
            <a:ext cx="9129521" cy="480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" y="990599"/>
            <a:ext cx="9105900" cy="481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66267"/>
            <a:ext cx="9151328" cy="532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08" y="1295400"/>
            <a:ext cx="905338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3289"/>
            <a:ext cx="9144000" cy="591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you make a bigger impact?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we better reflect the world?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we better reflect the player?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we better reflect our passions?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we overcome our biases?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you most passionate about?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we use feedback better?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can I make all new mistakes?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am I going to focus 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else is out there?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65" y="1447800"/>
            <a:ext cx="913074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902"/>
            <a:ext cx="8991600" cy="569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3382"/>
            <a:ext cx="9144000" cy="55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6492"/>
            <a:ext cx="9144000" cy="576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0176"/>
            <a:ext cx="9144000" cy="567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1617"/>
            <a:ext cx="9144000" cy="555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512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4216"/>
            <a:ext cx="9143999" cy="570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7951"/>
            <a:ext cx="9144000" cy="572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we use the unexpected?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we have more fun?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we better understand the data?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1.bp.blogspot.com/_Izzl8h4nWHs/S8ubqrAhyQI/AAAAAAAAAHw/KfDpzmjPNME/s1600/pacman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4800"/>
            <a:ext cx="4752975" cy="4267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94302" y="5410200"/>
            <a:ext cx="47496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Mike Acton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  <a:hlinkClick r:id="rId3"/>
              </a:rPr>
              <a:t>macton@insomniacgames.com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Twitter: @</a:t>
            </a:r>
            <a:r>
              <a:rPr lang="en-US" sz="2800" dirty="0" err="1" smtClean="0">
                <a:solidFill>
                  <a:schemeClr val="bg1"/>
                </a:solidFill>
              </a:rPr>
              <a:t>mike_acton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71" y="1371600"/>
            <a:ext cx="893705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" y="990600"/>
            <a:ext cx="9111965" cy="489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286" y="1447800"/>
            <a:ext cx="921657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8" y="762001"/>
            <a:ext cx="9098241" cy="536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476" y="1143000"/>
            <a:ext cx="92189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120</Words>
  <Application>Microsoft Office PowerPoint</Application>
  <PresentationFormat>On-screen Show (4:3)</PresentationFormat>
  <Paragraphs>20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Your turn.</vt:lpstr>
      <vt:lpstr>Why are you here?</vt:lpstr>
      <vt:lpstr>What are you most passionate about?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What gets in your way?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How can you make a bigger impact?</vt:lpstr>
      <vt:lpstr>How can we better reflect the world?</vt:lpstr>
      <vt:lpstr>How can we better reflect the player?</vt:lpstr>
      <vt:lpstr>How can we better reflect our passions?</vt:lpstr>
      <vt:lpstr>How can we overcome our biases?</vt:lpstr>
      <vt:lpstr>How can we use feedback better?</vt:lpstr>
      <vt:lpstr>Where can I make all new mistakes?</vt:lpstr>
      <vt:lpstr>What am I going to focus on?</vt:lpstr>
      <vt:lpstr>What else is out there?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How can we use the unexpected?</vt:lpstr>
      <vt:lpstr>How can we have more fun?</vt:lpstr>
      <vt:lpstr>How can we better understand the data?</vt:lpstr>
      <vt:lpstr>Slide 45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turn.</dc:title>
  <dc:creator>macton</dc:creator>
  <cp:lastModifiedBy>macton</cp:lastModifiedBy>
  <cp:revision>4</cp:revision>
  <dcterms:created xsi:type="dcterms:W3CDTF">2010-11-03T13:58:42Z</dcterms:created>
  <dcterms:modified xsi:type="dcterms:W3CDTF">2010-11-04T09:14:50Z</dcterms:modified>
</cp:coreProperties>
</file>