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2B35-2853-4F18-9241-4302A6912E77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0C9E-F053-476F-9CBF-D9D6CD8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9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1EFE3-AD3E-4104-A7A4-69863BCB7A05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D8637-65A8-4F92-B320-4F08763B7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D8637-65A8-4F92-B320-4F08763B7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2FE4-DD69-466E-A87A-22C8CF26EB59}" type="datetimeFigureOut">
              <a:rPr lang="en-US" smtClean="0"/>
              <a:t>10/4/2013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2F82-ACCF-4100-A684-B25DF180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2449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…the health of each of your </a:t>
            </a:r>
            <a:r>
              <a:rPr lang="en-US" sz="3000" dirty="0" err="1"/>
              <a:t>gamedevs</a:t>
            </a:r>
            <a:r>
              <a:rPr lang="en-US" sz="3000" dirty="0"/>
              <a:t>.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7DBBCA0-344C-408A-A524-C0000BB2DBA8}" type="slidenum">
              <a:rPr lang="en-US" sz="4050" dirty="0"/>
              <a:t>1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6935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...providing convincing evidence to each of your </a:t>
            </a:r>
            <a:r>
              <a:rPr lang="en-US" sz="3000" dirty="0" err="1"/>
              <a:t>gamedevs</a:t>
            </a:r>
            <a:r>
              <a:rPr lang="en-US" sz="3000" dirty="0"/>
              <a:t> that the studio is heading in the right direction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10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42196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</a:t>
            </a:r>
            <a:r>
              <a:rPr lang="en-US" sz="3000" dirty="0"/>
              <a:t>the expectations </a:t>
            </a:r>
            <a:r>
              <a:rPr lang="en-US" sz="3000" dirty="0"/>
              <a:t>of and for each of your </a:t>
            </a:r>
            <a:r>
              <a:rPr lang="en-US" sz="3000" dirty="0" err="1"/>
              <a:t>gamedevs</a:t>
            </a:r>
            <a:r>
              <a:rPr lang="en-US" sz="3000" dirty="0"/>
              <a:t> are realistic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11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93694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...being honest with each of your </a:t>
            </a:r>
            <a:r>
              <a:rPr lang="en-US" sz="3000" dirty="0" err="1"/>
              <a:t>gamedevs</a:t>
            </a:r>
            <a:r>
              <a:rPr lang="en-US" sz="3000" dirty="0"/>
              <a:t> and yourself about the state of the game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12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998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...holding each of your </a:t>
            </a:r>
            <a:r>
              <a:rPr lang="en-US" sz="3000" dirty="0" err="1"/>
              <a:t>gamedevs</a:t>
            </a:r>
            <a:r>
              <a:rPr lang="en-US" sz="3000" dirty="0"/>
              <a:t> accountable for their </a:t>
            </a:r>
            <a:r>
              <a:rPr lang="en-US" sz="3000" dirty="0"/>
              <a:t>performance and contributions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13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06981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...valuing the work each of your </a:t>
            </a:r>
            <a:r>
              <a:rPr lang="en-US" sz="3000" dirty="0" err="1"/>
              <a:t>gamedevs</a:t>
            </a:r>
            <a:r>
              <a:rPr lang="en-US" sz="3000" dirty="0"/>
              <a:t> 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14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5524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what you say to each of your </a:t>
            </a:r>
            <a:r>
              <a:rPr lang="en-US" sz="3000" dirty="0" err="1"/>
              <a:t>gamedevs</a:t>
            </a:r>
            <a:r>
              <a:rPr lang="en-US" sz="3000" dirty="0"/>
              <a:t> is trustworthy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15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88414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...inspiring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16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40822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...caring about each of your </a:t>
            </a:r>
            <a:r>
              <a:rPr lang="en-US" sz="3000" dirty="0" err="1"/>
              <a:t>gamedevs</a:t>
            </a:r>
            <a:r>
              <a:rPr lang="en-US" sz="3000" dirty="0"/>
              <a:t> as 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17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68862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know what is expected of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18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87954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have opportunities to learn and grow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19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8196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2" y="3573747"/>
            <a:ext cx="5974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…the sleep of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6DF4EB0-4918-4389-A14D-D90105932864}" type="slidenum">
              <a:rPr lang="en-US" sz="4050" dirty="0"/>
              <a:t>2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2775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…talking to each of your </a:t>
            </a:r>
            <a:r>
              <a:rPr lang="en-US" sz="3000" dirty="0" err="1"/>
              <a:t>gamedevs</a:t>
            </a:r>
            <a:r>
              <a:rPr lang="en-US" sz="3000" dirty="0"/>
              <a:t> about their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20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89843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...encouraging the development of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21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79627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...giving regular recognition and praise for each of your </a:t>
            </a:r>
            <a:r>
              <a:rPr lang="en-US" sz="3000" dirty="0" err="1"/>
              <a:t>gamedevs</a:t>
            </a:r>
            <a:r>
              <a:rPr lang="en-US" sz="3000" dirty="0"/>
              <a:t>’ good </a:t>
            </a:r>
            <a:r>
              <a:rPr lang="en-US" sz="3000" dirty="0"/>
              <a:t>work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22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58615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nobody in the studio is holding any of your </a:t>
            </a:r>
            <a:r>
              <a:rPr lang="en-US" sz="3000" dirty="0" err="1"/>
              <a:t>gamedevs</a:t>
            </a:r>
            <a:r>
              <a:rPr lang="en-US" sz="3000" dirty="0"/>
              <a:t> back from improving themselves in substantial </a:t>
            </a:r>
            <a:r>
              <a:rPr lang="en-US" sz="3000" dirty="0"/>
              <a:t>ways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23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46793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’ time at the studio has improved their skills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24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14830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are treated with respect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25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86298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actions or conversations of others in the studio do not make an uncomfortable or hostile environment for any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26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81594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...caring about each of your </a:t>
            </a:r>
            <a:r>
              <a:rPr lang="en-US" sz="3000" dirty="0" err="1"/>
              <a:t>gamedevs</a:t>
            </a:r>
            <a:r>
              <a:rPr lang="en-US" sz="3000" dirty="0"/>
              <a:t> as a person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27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58178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...being a champion of continuous development of and for each of your </a:t>
            </a:r>
            <a:r>
              <a:rPr lang="en-US" sz="3000" dirty="0" err="1"/>
              <a:t>gamedevs</a:t>
            </a:r>
            <a:r>
              <a:rPr lang="en-US" sz="3000" dirty="0"/>
              <a:t> 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28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12956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...reminding each of your </a:t>
            </a:r>
            <a:r>
              <a:rPr lang="en-US" sz="3000" dirty="0" err="1"/>
              <a:t>gamedevs</a:t>
            </a:r>
            <a:r>
              <a:rPr lang="en-US" sz="3000" dirty="0"/>
              <a:t> to hold themselves to high quality standards and encouraging them to expect the same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29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68087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…ensuring each of your </a:t>
            </a:r>
            <a:r>
              <a:rPr lang="en-US" sz="3000" dirty="0" err="1"/>
              <a:t>gamedevs</a:t>
            </a:r>
            <a:r>
              <a:rPr lang="en-US" sz="3000" dirty="0"/>
              <a:t> has the time with their family that they need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C24F0EA-4E22-429F-A657-B93101B42B7E}" type="slidenum">
              <a:rPr lang="en-US" sz="4050" dirty="0"/>
              <a:t>3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0859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...reminding each of your </a:t>
            </a:r>
            <a:r>
              <a:rPr lang="en-US" sz="3000" dirty="0" err="1"/>
              <a:t>gamedevs</a:t>
            </a:r>
            <a:r>
              <a:rPr lang="en-US" sz="3000" dirty="0"/>
              <a:t> to hold themselves to high ethical standards and encouraging them to expect the same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30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46715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there is someone in the studio with whom each of your </a:t>
            </a:r>
            <a:r>
              <a:rPr lang="en-US" sz="3000" dirty="0" err="1"/>
              <a:t>gamedevs</a:t>
            </a:r>
            <a:r>
              <a:rPr lang="en-US" sz="3000" dirty="0"/>
              <a:t> can honestly discuss problems </a:t>
            </a:r>
            <a:r>
              <a:rPr lang="en-US" sz="3000" dirty="0"/>
              <a:t>they </a:t>
            </a:r>
            <a:r>
              <a:rPr lang="en-US" sz="3000" dirty="0"/>
              <a:t>encounter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31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535933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…ensuring </a:t>
            </a:r>
            <a:r>
              <a:rPr lang="en-US" sz="3000" dirty="0"/>
              <a:t>the work of each of your </a:t>
            </a:r>
            <a:r>
              <a:rPr lang="en-US" sz="3000" dirty="0" err="1"/>
              <a:t>gamedevs</a:t>
            </a:r>
            <a:r>
              <a:rPr lang="en-US" sz="3000" dirty="0"/>
              <a:t> is made better by those around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32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83994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...making good use each of your </a:t>
            </a:r>
            <a:r>
              <a:rPr lang="en-US" sz="3000" dirty="0" err="1"/>
              <a:t>gamedevs</a:t>
            </a:r>
            <a:r>
              <a:rPr lang="en-US" sz="3000" dirty="0"/>
              <a:t>’ skills and 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33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785717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have the opportunity to contribute to decisions that affect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34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891422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...encouraging each of your </a:t>
            </a:r>
            <a:r>
              <a:rPr lang="en-US" sz="3000" dirty="0" err="1"/>
              <a:t>gamedevs</a:t>
            </a:r>
            <a:r>
              <a:rPr lang="en-US" sz="3000" dirty="0"/>
              <a:t> to use their own judgment in their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35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363410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opinions of each of your </a:t>
            </a:r>
            <a:r>
              <a:rPr lang="en-US" sz="3000" dirty="0" err="1"/>
              <a:t>gamedevs</a:t>
            </a:r>
            <a:r>
              <a:rPr lang="en-US" sz="3000" dirty="0"/>
              <a:t> 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36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244716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can make meaningful contributions to the best of their 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37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088163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...encouraging and creating an environment where each of your </a:t>
            </a:r>
            <a:r>
              <a:rPr lang="en-US" sz="3000" dirty="0" err="1"/>
              <a:t>gamedevs</a:t>
            </a:r>
            <a:r>
              <a:rPr lang="en-US" sz="3000" dirty="0"/>
              <a:t> is able to help others in the studio improve their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38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139233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...taking measures to at least evaluate any potential problem any of your </a:t>
            </a:r>
            <a:r>
              <a:rPr lang="en-US" sz="3000" dirty="0" err="1"/>
              <a:t>gamedevs</a:t>
            </a:r>
            <a:r>
              <a:rPr lang="en-US" sz="3000" dirty="0"/>
              <a:t> may point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39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00066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…motivating each of your </a:t>
            </a:r>
            <a:r>
              <a:rPr lang="en-US" sz="3000" dirty="0" err="1"/>
              <a:t>gamedevs</a:t>
            </a:r>
            <a:r>
              <a:rPr lang="en-US" sz="3000" dirty="0"/>
              <a:t> to come into work every day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CB201B7-0A43-4030-B03B-D5024B3518A3}" type="slidenum">
              <a:rPr lang="en-US" sz="4050" dirty="0"/>
              <a:t>4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72481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...helping each of your </a:t>
            </a:r>
            <a:r>
              <a:rPr lang="en-US" sz="3000" dirty="0" err="1"/>
              <a:t>gamedevs</a:t>
            </a:r>
            <a:r>
              <a:rPr lang="en-US" sz="3000" dirty="0"/>
              <a:t> to do exactly what they want to do with their professional careers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40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137664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has the opportunity to do what they do best every 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41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405402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personal values of each of your </a:t>
            </a:r>
            <a:r>
              <a:rPr lang="en-US" sz="3000" dirty="0" err="1"/>
              <a:t>gamedevs</a:t>
            </a:r>
            <a:r>
              <a:rPr lang="en-US" sz="3000" dirty="0"/>
              <a:t> are reflected in the game they are working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42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4234738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work of each of your </a:t>
            </a:r>
            <a:r>
              <a:rPr lang="en-US" sz="3000" dirty="0" err="1"/>
              <a:t>gamedevs</a:t>
            </a:r>
            <a:r>
              <a:rPr lang="en-US" sz="3000" dirty="0"/>
              <a:t> is a valuable part of the game they are working 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43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17840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game meets the quality standards of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44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903886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game meets </a:t>
            </a:r>
            <a:r>
              <a:rPr lang="en-US" sz="3000" dirty="0"/>
              <a:t>the </a:t>
            </a:r>
            <a:r>
              <a:rPr lang="en-US" sz="3000" dirty="0"/>
              <a:t>ethical standards of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9030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45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1086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…ensuring each of your </a:t>
            </a:r>
            <a:r>
              <a:rPr lang="en-US" sz="3000" dirty="0" err="1"/>
              <a:t>gamedevs</a:t>
            </a:r>
            <a:r>
              <a:rPr lang="en-US" sz="3000" dirty="0"/>
              <a:t>’ personal values are reflected in the actions of the studio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B2BA81-D67D-45DD-9058-17A4DE2A3D50}" type="slidenum">
              <a:rPr lang="en-US" sz="4050" dirty="0"/>
              <a:t>5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44160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…ensuring the mission and purpose of the studio helps each of your </a:t>
            </a:r>
            <a:r>
              <a:rPr lang="en-US" sz="3000" dirty="0" err="1"/>
              <a:t>gamedevs</a:t>
            </a:r>
            <a:r>
              <a:rPr lang="en-US" sz="3000" dirty="0"/>
              <a:t> feel their job is important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6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10732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...the things most important to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7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28463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have the freedom and </a:t>
            </a:r>
            <a:r>
              <a:rPr lang="en-US" sz="3000" dirty="0"/>
              <a:t>opportunity </a:t>
            </a:r>
            <a:r>
              <a:rPr lang="en-US" sz="3000" dirty="0"/>
              <a:t>to make a difference on the things most important to them as professionals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8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216603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5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  <a:endParaRPr lang="en-US" sz="3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55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...openly communicating the state of the studio with each of your </a:t>
            </a:r>
            <a:r>
              <a:rPr lang="en-US" sz="3000" dirty="0" err="1"/>
              <a:t>gamedevs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4915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655983" y="1343484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  <a:endParaRPr lang="en-US" sz="4050" dirty="0"/>
          </a:p>
        </p:txBody>
      </p:sp>
      <p:sp>
        <p:nvSpPr>
          <p:cNvPr id="10" name="TextBox 9"/>
          <p:cNvSpPr txBox="1"/>
          <p:nvPr/>
        </p:nvSpPr>
        <p:spPr>
          <a:xfrm>
            <a:off x="7272313" y="2285754"/>
            <a:ext cx="164019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9</a:t>
            </a:fld>
            <a:r>
              <a:rPr lang="en-US" sz="4050" dirty="0"/>
              <a:t> of 45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80452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1465</Words>
  <Application>Microsoft Office PowerPoint</Application>
  <PresentationFormat>On-screen Show (4:3)</PresentationFormat>
  <Paragraphs>226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Acton</dc:creator>
  <cp:lastModifiedBy>Mike Acton</cp:lastModifiedBy>
  <cp:revision>7</cp:revision>
  <cp:lastPrinted>2013-10-03T05:58:12Z</cp:lastPrinted>
  <dcterms:created xsi:type="dcterms:W3CDTF">2013-10-03T03:47:09Z</dcterms:created>
  <dcterms:modified xsi:type="dcterms:W3CDTF">2013-10-04T15:58:48Z</dcterms:modified>
</cp:coreProperties>
</file>