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8802" y="2286000"/>
            <a:ext cx="249046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St</a:t>
            </a:r>
            <a:r>
              <a:rPr dirty="0" smtClean="0" baseline="3103" sz="6600" spc="-9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uctu</a:t>
            </a:r>
            <a:r>
              <a:rPr dirty="0" smtClean="0" baseline="3103" sz="6600" spc="-50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5153" y="3995699"/>
            <a:ext cx="5964049" cy="14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mtClean="0" baseline="3413" sz="4800" spc="-29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-19" b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ause</a:t>
            </a:r>
            <a:r>
              <a:rPr dirty="0" smtClean="0" baseline="3413" sz="48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44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ou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ut</a:t>
            </a:r>
            <a:r>
              <a:rPr dirty="0" smtClean="0" baseline="3413" sz="4800" spc="-1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44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our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-1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2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207225" marR="237586" algn="ctr">
              <a:lnSpc>
                <a:spcPts val="3845"/>
              </a:lnSpc>
              <a:spcBef>
                <a:spcPts val="24"/>
              </a:spcBef>
            </a:pP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truct</a:t>
            </a:r>
            <a:r>
              <a:rPr dirty="0" smtClean="0" baseline="1706" sz="4800" spc="-25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doesn’t</a:t>
            </a:r>
            <a:r>
              <a:rPr dirty="0" smtClean="0" baseline="1706" sz="48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mean</a:t>
            </a:r>
            <a:r>
              <a:rPr dirty="0" smtClean="0" baseline="1706" sz="48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-39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our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2045550" marR="2075831" algn="ctr">
              <a:lnSpc>
                <a:spcPts val="3840"/>
              </a:lnSpc>
            </a:pP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truc</a:t>
            </a:r>
            <a:r>
              <a:rPr dirty="0" smtClean="0" baseline="1706" sz="4800" spc="4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mtClean="0" baseline="1706" sz="4800" spc="-39" b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9741" y="2621051"/>
            <a:ext cx="422806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9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-79" b="1">
                <a:latin typeface="Calibri"/>
                <a:cs typeface="Calibri"/>
              </a:rPr>
              <a:t>s</a:t>
            </a:r>
            <a:r>
              <a:rPr dirty="0" smtClean="0" baseline="3103" sz="6600" spc="0" b="1">
                <a:latin typeface="Calibri"/>
                <a:cs typeface="Calibri"/>
              </a:rPr>
              <a:t>y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59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ep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#1:</a:t>
            </a:r>
            <a:r>
              <a:rPr dirty="0" smtClean="0" baseline="3103" sz="6600" spc="-9" b="1">
                <a:latin typeface="Calibri"/>
                <a:cs typeface="Calibri"/>
              </a:rPr>
              <a:t> </a:t>
            </a:r>
            <a:r>
              <a:rPr dirty="0" smtClean="0" baseline="3103" sz="6600" spc="-19" b="1">
                <a:latin typeface="Calibri"/>
                <a:cs typeface="Calibri"/>
              </a:rPr>
              <a:t>S</a:t>
            </a:r>
            <a:r>
              <a:rPr dirty="0" smtClean="0" baseline="3103" sz="6600" spc="-64" b="1">
                <a:latin typeface="Calibri"/>
                <a:cs typeface="Calibri"/>
              </a:rPr>
              <a:t>O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22601" y="3995699"/>
            <a:ext cx="4129293" cy="1018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9460" marR="768272" algn="ctr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-6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aul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36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Comb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ne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i="1">
                <a:solidFill>
                  <a:srgbClr val="888888"/>
                </a:solidFill>
                <a:latin typeface="Calibri"/>
                <a:cs typeface="Calibri"/>
              </a:rPr>
              <a:t>appropria</a:t>
            </a:r>
            <a:r>
              <a:rPr dirty="0" smtClean="0" sz="3200" spc="-50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9" i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2400" y="3352800"/>
            <a:ext cx="5892868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 marL="3152902" marR="73736">
              <a:lnSpc>
                <a:spcPct val="101725"/>
              </a:lnSpc>
              <a:spcBef>
                <a:spcPts val="4000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6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aul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382901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Comb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ne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i="1">
                <a:solidFill>
                  <a:srgbClr val="888888"/>
                </a:solidFill>
                <a:latin typeface="Calibri"/>
                <a:cs typeface="Calibri"/>
              </a:rPr>
              <a:t>appropr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33528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33528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99741" y="2621051"/>
            <a:ext cx="11287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9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-79" b="1">
                <a:latin typeface="Calibri"/>
                <a:cs typeface="Calibri"/>
              </a:rPr>
              <a:t>s</a:t>
            </a:r>
            <a:r>
              <a:rPr dirty="0" smtClean="0" baseline="3103" sz="6600" spc="0" b="1"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828" y="2621051"/>
            <a:ext cx="114240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59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ep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5345" y="2621051"/>
            <a:ext cx="82607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#1: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7003" y="2621051"/>
            <a:ext cx="1080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19" b="1">
                <a:latin typeface="Calibri"/>
                <a:cs typeface="Calibri"/>
              </a:rPr>
              <a:t>S</a:t>
            </a:r>
            <a:r>
              <a:rPr dirty="0" smtClean="0" baseline="3103" sz="6600" spc="-64" b="1">
                <a:latin typeface="Calibri"/>
                <a:cs typeface="Calibri"/>
              </a:rPr>
              <a:t>O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5243" y="4581525"/>
            <a:ext cx="8171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 i="1">
                <a:solidFill>
                  <a:srgbClr val="888888"/>
                </a:solidFill>
                <a:latin typeface="Calibri"/>
                <a:cs typeface="Calibri"/>
              </a:rPr>
              <a:t>ia</a:t>
            </a:r>
            <a:r>
              <a:rPr dirty="0" smtClean="0" baseline="3413" sz="4800" spc="-50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9" i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3352800"/>
            <a:ext cx="57150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0"/>
              </a:spcBef>
            </a:pPr>
            <a:endParaRPr sz="700"/>
          </a:p>
          <a:p>
            <a:pPr marL="882171" marR="880555" algn="ctr">
              <a:lnSpc>
                <a:spcPct val="101725"/>
              </a:lnSpc>
              <a:spcBef>
                <a:spcPts val="2000"/>
              </a:spcBef>
            </a:pPr>
            <a:r>
              <a:rPr dirty="0" smtClean="0" sz="3200" spc="0">
                <a:latin typeface="Calibri"/>
                <a:cs typeface="Calibri"/>
              </a:rPr>
              <a:t>Comb</a:t>
            </a:r>
            <a:r>
              <a:rPr dirty="0" smtClean="0" sz="3200" spc="-14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based</a:t>
            </a:r>
            <a:r>
              <a:rPr dirty="0" smtClean="0" sz="3200" spc="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use:</a:t>
            </a:r>
            <a:endParaRPr sz="3200">
              <a:latin typeface="Calibri"/>
              <a:cs typeface="Calibri"/>
            </a:endParaRPr>
          </a:p>
          <a:p>
            <a:pPr marL="2063816" marR="2064788" algn="ctr">
              <a:lnSpc>
                <a:spcPts val="3845"/>
              </a:lnSpc>
              <a:spcBef>
                <a:spcPts val="192"/>
              </a:spcBef>
            </a:pPr>
            <a:r>
              <a:rPr dirty="0" smtClean="0" baseline="1706" sz="4800" spc="0">
                <a:latin typeface="Calibri"/>
                <a:cs typeface="Calibri"/>
              </a:rPr>
              <a:t>e</a:t>
            </a:r>
            <a:r>
              <a:rPr dirty="0" smtClean="0" baseline="1706" sz="4800" spc="29">
                <a:latin typeface="Calibri"/>
                <a:cs typeface="Calibri"/>
              </a:rPr>
              <a:t>.</a:t>
            </a:r>
            <a:r>
              <a:rPr dirty="0" smtClean="0" baseline="1706" sz="4800" spc="0">
                <a:latin typeface="Calibri"/>
                <a:cs typeface="Calibri"/>
              </a:rPr>
              <a:t>g.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x</a:t>
            </a:r>
            <a:r>
              <a:rPr dirty="0" smtClean="0" baseline="1706" sz="4800" spc="-19">
                <a:latin typeface="Calibri"/>
                <a:cs typeface="Calibri"/>
              </a:rPr>
              <a:t>y</a:t>
            </a:r>
            <a:r>
              <a:rPr dirty="0" smtClean="0" baseline="1706" sz="4800" spc="-39">
                <a:latin typeface="Calibri"/>
                <a:cs typeface="Calibri"/>
              </a:rPr>
              <a:t>z</a:t>
            </a:r>
            <a:r>
              <a:rPr dirty="0" smtClean="0" baseline="1706" sz="4800" spc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52400" y="3352800"/>
            <a:ext cx="5892868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 marL="3152902" marR="73736">
              <a:lnSpc>
                <a:spcPct val="101725"/>
              </a:lnSpc>
              <a:spcBef>
                <a:spcPts val="4000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6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aul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382901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Comb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ne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i="1">
                <a:solidFill>
                  <a:srgbClr val="888888"/>
                </a:solidFill>
                <a:latin typeface="Calibri"/>
                <a:cs typeface="Calibri"/>
              </a:rPr>
              <a:t>appropr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5800" y="3733800"/>
            <a:ext cx="5951799" cy="274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625"/>
              </a:lnSpc>
              <a:spcBef>
                <a:spcPts val="181"/>
              </a:spcBef>
            </a:pPr>
            <a:r>
              <a:rPr dirty="0" smtClean="0" baseline="2560" sz="4800" spc="0">
                <a:latin typeface="Calibri"/>
                <a:cs typeface="Calibri"/>
              </a:rPr>
              <a:t>mb</a:t>
            </a:r>
            <a:r>
              <a:rPr dirty="0" smtClean="0" baseline="2560" sz="4800" spc="-14">
                <a:latin typeface="Calibri"/>
                <a:cs typeface="Calibri"/>
              </a:rPr>
              <a:t>i</a:t>
            </a:r>
            <a:r>
              <a:rPr dirty="0" smtClean="0" baseline="2560" sz="4800" spc="0">
                <a:latin typeface="Calibri"/>
                <a:cs typeface="Calibri"/>
              </a:rPr>
              <a:t>ne</a:t>
            </a:r>
            <a:r>
              <a:rPr dirty="0" smtClean="0" baseline="2560" sz="4800" spc="0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based</a:t>
            </a:r>
            <a:r>
              <a:rPr dirty="0" smtClean="0" baseline="2560" sz="4800" spc="14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on</a:t>
            </a:r>
            <a:r>
              <a:rPr dirty="0" smtClean="0" baseline="2560" sz="4800" spc="0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use:</a:t>
            </a:r>
            <a:endParaRPr sz="3200">
              <a:latin typeface="Calibri"/>
              <a:cs typeface="Calibri"/>
            </a:endParaRPr>
          </a:p>
          <a:p>
            <a:pPr marL="743656">
              <a:lnSpc>
                <a:spcPts val="3495"/>
              </a:lnSpc>
            </a:pPr>
            <a:r>
              <a:rPr dirty="0" smtClean="0" baseline="-3413" sz="4800" spc="0">
                <a:latin typeface="Calibri"/>
                <a:cs typeface="Calibri"/>
              </a:rPr>
              <a:t>e</a:t>
            </a:r>
            <a:r>
              <a:rPr dirty="0" smtClean="0" baseline="-3413" sz="4800" spc="29">
                <a:latin typeface="Calibri"/>
                <a:cs typeface="Calibri"/>
              </a:rPr>
              <a:t>.</a:t>
            </a:r>
            <a:r>
              <a:rPr dirty="0" smtClean="0" baseline="-3413" sz="4800" spc="0">
                <a:latin typeface="Calibri"/>
                <a:cs typeface="Calibri"/>
              </a:rPr>
              <a:t>g.</a:t>
            </a:r>
            <a:r>
              <a:rPr dirty="0" smtClean="0" baseline="-3413" sz="4800" spc="0">
                <a:latin typeface="Calibri"/>
                <a:cs typeface="Calibri"/>
              </a:rPr>
              <a:t> </a:t>
            </a:r>
            <a:r>
              <a:rPr dirty="0" smtClean="0" baseline="-3413" sz="4800" spc="0">
                <a:latin typeface="Calibri"/>
                <a:cs typeface="Calibri"/>
              </a:rPr>
              <a:t>x</a:t>
            </a:r>
            <a:r>
              <a:rPr dirty="0" smtClean="0" baseline="-3413" sz="4800" spc="-19">
                <a:latin typeface="Calibri"/>
                <a:cs typeface="Calibri"/>
              </a:rPr>
              <a:t>y</a:t>
            </a:r>
            <a:r>
              <a:rPr dirty="0" smtClean="0" baseline="-3413" sz="4800" spc="-39">
                <a:latin typeface="Calibri"/>
                <a:cs typeface="Calibri"/>
              </a:rPr>
              <a:t>z</a:t>
            </a:r>
            <a:r>
              <a:rPr dirty="0" smtClean="0" baseline="-3413" sz="4800" spc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R="858923" algn="r">
              <a:lnSpc>
                <a:spcPts val="2915"/>
              </a:lnSpc>
            </a:pPr>
            <a:r>
              <a:rPr dirty="0" smtClean="0" baseline="5120" sz="4800" spc="0" i="1">
                <a:solidFill>
                  <a:srgbClr val="888888"/>
                </a:solidFill>
                <a:latin typeface="Calibri"/>
                <a:cs typeface="Calibri"/>
              </a:rPr>
              <a:t>ia</a:t>
            </a:r>
            <a:r>
              <a:rPr dirty="0" smtClean="0" baseline="5120" sz="4800" spc="-50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5120" sz="4800" spc="9" i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5120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" y="33528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33528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52600" y="37338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752600" y="37338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99741" y="2621051"/>
            <a:ext cx="422806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9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-79" b="1">
                <a:latin typeface="Calibri"/>
                <a:cs typeface="Calibri"/>
              </a:rPr>
              <a:t>s</a:t>
            </a:r>
            <a:r>
              <a:rPr dirty="0" smtClean="0" baseline="3103" sz="6600" spc="0" b="1">
                <a:latin typeface="Calibri"/>
                <a:cs typeface="Calibri"/>
              </a:rPr>
              <a:t>y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59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ep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#1:</a:t>
            </a:r>
            <a:r>
              <a:rPr dirty="0" smtClean="0" baseline="3103" sz="6600" spc="-9" b="1">
                <a:latin typeface="Calibri"/>
                <a:cs typeface="Calibri"/>
              </a:rPr>
              <a:t> </a:t>
            </a:r>
            <a:r>
              <a:rPr dirty="0" smtClean="0" baseline="3103" sz="6600" spc="-19" b="1">
                <a:latin typeface="Calibri"/>
                <a:cs typeface="Calibri"/>
              </a:rPr>
              <a:t>S</a:t>
            </a:r>
            <a:r>
              <a:rPr dirty="0" smtClean="0" baseline="3103" sz="6600" spc="-64" b="1">
                <a:latin typeface="Calibri"/>
                <a:cs typeface="Calibri"/>
              </a:rPr>
              <a:t>O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1958" y="4194200"/>
            <a:ext cx="385832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Wh</a:t>
            </a:r>
            <a:r>
              <a:rPr dirty="0" smtClean="0" baseline="3413" sz="4800" spc="-25">
                <a:latin typeface="Calibri"/>
                <a:cs typeface="Calibri"/>
              </a:rPr>
              <a:t>a</a:t>
            </a:r>
            <a:r>
              <a:rPr dirty="0" smtClean="0" baseline="3413" sz="4800" spc="0">
                <a:latin typeface="Calibri"/>
                <a:cs typeface="Calibri"/>
              </a:rPr>
              <a:t>t</a:t>
            </a:r>
            <a:r>
              <a:rPr dirty="0" smtClean="0" baseline="3413" sz="4800" spc="-9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about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25">
                <a:latin typeface="Calibri"/>
                <a:cs typeface="Calibri"/>
              </a:rPr>
              <a:t>c</a:t>
            </a:r>
            <a:r>
              <a:rPr dirty="0" smtClean="0" baseline="3413" sz="4800" spc="0">
                <a:latin typeface="Calibri"/>
                <a:cs typeface="Calibri"/>
              </a:rPr>
              <a:t>o</a:t>
            </a:r>
            <a:r>
              <a:rPr dirty="0" smtClean="0" baseline="3413" sz="4800" spc="-29">
                <a:latin typeface="Calibri"/>
                <a:cs typeface="Calibri"/>
              </a:rPr>
              <a:t>n</a:t>
            </a:r>
            <a:r>
              <a:rPr dirty="0" smtClean="0" baseline="3413" sz="4800" spc="0">
                <a:latin typeface="Calibri"/>
                <a:cs typeface="Calibri"/>
              </a:rPr>
              <a:t>f</a:t>
            </a:r>
            <a:r>
              <a:rPr dirty="0" smtClean="0" baseline="3413" sz="4800" spc="-9">
                <a:latin typeface="Calibri"/>
                <a:cs typeface="Calibri"/>
              </a:rPr>
              <a:t>l</a:t>
            </a:r>
            <a:r>
              <a:rPr dirty="0" smtClean="0" baseline="3413" sz="4800" spc="0">
                <a:latin typeface="Calibri"/>
                <a:cs typeface="Calibri"/>
              </a:rPr>
              <a:t>ic</a:t>
            </a:r>
            <a:r>
              <a:rPr dirty="0" smtClean="0" baseline="3413" sz="4800" spc="-9">
                <a:latin typeface="Calibri"/>
                <a:cs typeface="Calibri"/>
              </a:rPr>
              <a:t>t</a:t>
            </a:r>
            <a:r>
              <a:rPr dirty="0" smtClean="0" baseline="3413" sz="4800" spc="0"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3352800"/>
            <a:ext cx="571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67400" y="3352800"/>
            <a:ext cx="1600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2400" y="3733800"/>
            <a:ext cx="16002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078">
              <a:lnSpc>
                <a:spcPts val="3625"/>
              </a:lnSpc>
              <a:spcBef>
                <a:spcPts val="181"/>
              </a:spcBef>
            </a:pPr>
            <a:r>
              <a:rPr dirty="0" smtClean="0" baseline="2560" sz="4800" spc="0">
                <a:latin typeface="Calibri"/>
                <a:cs typeface="Calibri"/>
              </a:rPr>
              <a:t>Co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733800"/>
            <a:ext cx="4144666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9866">
              <a:lnSpc>
                <a:spcPts val="1000"/>
              </a:lnSpc>
            </a:pPr>
            <a:endParaRPr sz="1000"/>
          </a:p>
          <a:p>
            <a:pPr marL="972057" marR="29866">
              <a:lnSpc>
                <a:spcPct val="101725"/>
              </a:lnSpc>
              <a:spcBef>
                <a:spcPts val="2083"/>
              </a:spcBef>
            </a:pPr>
            <a:r>
              <a:rPr dirty="0" smtClean="0" sz="3200" spc="0">
                <a:latin typeface="Calibri"/>
                <a:cs typeface="Calibri"/>
              </a:rPr>
              <a:t>Wh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about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5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2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fl</a:t>
            </a:r>
            <a:endParaRPr sz="3200">
              <a:latin typeface="Calibri"/>
              <a:cs typeface="Calibri"/>
            </a:endParaRPr>
          </a:p>
          <a:p>
            <a:pPr marL="1645665">
              <a:lnSpc>
                <a:spcPts val="3210"/>
              </a:lnSpc>
              <a:spcBef>
                <a:spcPts val="160"/>
              </a:spcBef>
            </a:pPr>
            <a:r>
              <a:rPr dirty="0" smtClean="0" baseline="-6826" sz="4800" spc="-19">
                <a:latin typeface="Calibri"/>
                <a:cs typeface="Calibri"/>
              </a:rPr>
              <a:t>c</a:t>
            </a:r>
            <a:r>
              <a:rPr dirty="0" smtClean="0" baseline="-6826" sz="4800" spc="0">
                <a:latin typeface="Calibri"/>
                <a:cs typeface="Calibri"/>
              </a:rPr>
              <a:t>ombi</a:t>
            </a:r>
            <a:r>
              <a:rPr dirty="0" smtClean="0" baseline="-6826" sz="4800" spc="-9">
                <a:latin typeface="Calibri"/>
                <a:cs typeface="Calibri"/>
              </a:rPr>
              <a:t>n</a:t>
            </a:r>
            <a:r>
              <a:rPr dirty="0" smtClean="0" baseline="-6826" sz="4800" spc="-19">
                <a:latin typeface="Calibri"/>
                <a:cs typeface="Calibri"/>
              </a:rPr>
              <a:t>a</a:t>
            </a:r>
            <a:r>
              <a:rPr dirty="0" smtClean="0" baseline="-6826" sz="4800" spc="0">
                <a:latin typeface="Calibri"/>
                <a:cs typeface="Calibri"/>
              </a:rPr>
              <a:t>t</a:t>
            </a:r>
            <a:r>
              <a:rPr dirty="0" smtClean="0" baseline="-6826" sz="4800" spc="-9">
                <a:latin typeface="Calibri"/>
                <a:cs typeface="Calibri"/>
              </a:rPr>
              <a:t>i</a:t>
            </a:r>
            <a:r>
              <a:rPr dirty="0" smtClean="0" baseline="-6826" sz="4800" spc="0">
                <a:latin typeface="Calibri"/>
                <a:cs typeface="Calibri"/>
              </a:rPr>
              <a:t>ons?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3733800"/>
            <a:ext cx="16002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2400" y="5029200"/>
            <a:ext cx="16002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52600" y="5029200"/>
            <a:ext cx="57150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60197">
              <a:lnSpc>
                <a:spcPct val="101725"/>
              </a:lnSpc>
              <a:spcBef>
                <a:spcPts val="3405"/>
              </a:spcBef>
            </a:pPr>
            <a:r>
              <a:rPr dirty="0" smtClean="0" sz="3200" spc="0">
                <a:latin typeface="Calibri"/>
                <a:cs typeface="Calibri"/>
              </a:rPr>
              <a:t>This</a:t>
            </a:r>
            <a:r>
              <a:rPr dirty="0" smtClean="0" sz="3200" spc="-1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p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oblem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 i="1">
                <a:latin typeface="Calibri"/>
                <a:cs typeface="Calibri"/>
              </a:rPr>
              <a:t>already</a:t>
            </a:r>
            <a:r>
              <a:rPr dirty="0" smtClean="0" sz="3200" spc="14" i="1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xi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52400" y="3352800"/>
            <a:ext cx="5892868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 marL="3152902" marR="73736">
              <a:lnSpc>
                <a:spcPct val="101725"/>
              </a:lnSpc>
              <a:spcBef>
                <a:spcPts val="4000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6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aul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382901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Comb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ne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i="1">
                <a:solidFill>
                  <a:srgbClr val="888888"/>
                </a:solidFill>
                <a:latin typeface="Calibri"/>
                <a:cs typeface="Calibri"/>
              </a:rPr>
              <a:t>appropr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5800" y="3733800"/>
            <a:ext cx="5951799" cy="274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625"/>
              </a:lnSpc>
              <a:spcBef>
                <a:spcPts val="181"/>
              </a:spcBef>
            </a:pPr>
            <a:r>
              <a:rPr dirty="0" smtClean="0" baseline="2560" sz="4800" spc="0">
                <a:latin typeface="Calibri"/>
                <a:cs typeface="Calibri"/>
              </a:rPr>
              <a:t>mb</a:t>
            </a:r>
            <a:r>
              <a:rPr dirty="0" smtClean="0" baseline="2560" sz="4800" spc="-14">
                <a:latin typeface="Calibri"/>
                <a:cs typeface="Calibri"/>
              </a:rPr>
              <a:t>i</a:t>
            </a:r>
            <a:r>
              <a:rPr dirty="0" smtClean="0" baseline="2560" sz="4800" spc="0">
                <a:latin typeface="Calibri"/>
                <a:cs typeface="Calibri"/>
              </a:rPr>
              <a:t>ne</a:t>
            </a:r>
            <a:r>
              <a:rPr dirty="0" smtClean="0" baseline="2560" sz="4800" spc="0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based</a:t>
            </a:r>
            <a:r>
              <a:rPr dirty="0" smtClean="0" baseline="2560" sz="4800" spc="14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on</a:t>
            </a:r>
            <a:r>
              <a:rPr dirty="0" smtClean="0" baseline="2560" sz="4800" spc="0">
                <a:latin typeface="Calibri"/>
                <a:cs typeface="Calibri"/>
              </a:rPr>
              <a:t> </a:t>
            </a:r>
            <a:r>
              <a:rPr dirty="0" smtClean="0" baseline="2560" sz="4800" spc="0">
                <a:latin typeface="Calibri"/>
                <a:cs typeface="Calibri"/>
              </a:rPr>
              <a:t>use:</a:t>
            </a:r>
            <a:endParaRPr sz="3200">
              <a:latin typeface="Calibri"/>
              <a:cs typeface="Calibri"/>
            </a:endParaRPr>
          </a:p>
          <a:p>
            <a:pPr marL="743656">
              <a:lnSpc>
                <a:spcPts val="3495"/>
              </a:lnSpc>
            </a:pPr>
            <a:r>
              <a:rPr dirty="0" smtClean="0" baseline="-3413" sz="4800" spc="0">
                <a:latin typeface="Calibri"/>
                <a:cs typeface="Calibri"/>
              </a:rPr>
              <a:t>e</a:t>
            </a:r>
            <a:r>
              <a:rPr dirty="0" smtClean="0" baseline="-3413" sz="4800" spc="29">
                <a:latin typeface="Calibri"/>
                <a:cs typeface="Calibri"/>
              </a:rPr>
              <a:t>.</a:t>
            </a:r>
            <a:r>
              <a:rPr dirty="0" smtClean="0" baseline="-3413" sz="4800" spc="0">
                <a:latin typeface="Calibri"/>
                <a:cs typeface="Calibri"/>
              </a:rPr>
              <a:t>g.</a:t>
            </a:r>
            <a:r>
              <a:rPr dirty="0" smtClean="0" baseline="-3413" sz="4800" spc="0">
                <a:latin typeface="Calibri"/>
                <a:cs typeface="Calibri"/>
              </a:rPr>
              <a:t> </a:t>
            </a:r>
            <a:r>
              <a:rPr dirty="0" smtClean="0" baseline="-3413" sz="4800" spc="0">
                <a:latin typeface="Calibri"/>
                <a:cs typeface="Calibri"/>
              </a:rPr>
              <a:t>x</a:t>
            </a:r>
            <a:r>
              <a:rPr dirty="0" smtClean="0" baseline="-3413" sz="4800" spc="-19">
                <a:latin typeface="Calibri"/>
                <a:cs typeface="Calibri"/>
              </a:rPr>
              <a:t>y</a:t>
            </a:r>
            <a:r>
              <a:rPr dirty="0" smtClean="0" baseline="-3413" sz="4800" spc="-39">
                <a:latin typeface="Calibri"/>
                <a:cs typeface="Calibri"/>
              </a:rPr>
              <a:t>z</a:t>
            </a:r>
            <a:r>
              <a:rPr dirty="0" smtClean="0" baseline="-3413" sz="4800" spc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  <a:p>
            <a:pPr marR="858923" algn="r">
              <a:lnSpc>
                <a:spcPts val="2915"/>
              </a:lnSpc>
            </a:pPr>
            <a:r>
              <a:rPr dirty="0" smtClean="0" baseline="5120" sz="4800" spc="0" i="1">
                <a:solidFill>
                  <a:srgbClr val="888888"/>
                </a:solidFill>
                <a:latin typeface="Calibri"/>
                <a:cs typeface="Calibri"/>
              </a:rPr>
              <a:t>ia</a:t>
            </a:r>
            <a:r>
              <a:rPr dirty="0" smtClean="0" baseline="5120" sz="4800" spc="-50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5120" sz="4800" spc="9" i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5120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7077" y="3276600"/>
            <a:ext cx="5828322" cy="2800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3"/>
              </a:spcBef>
            </a:pPr>
            <a:endParaRPr sz="650"/>
          </a:p>
          <a:p>
            <a:pPr>
              <a:lnSpc>
                <a:spcPct val="101725"/>
              </a:lnSpc>
              <a:spcBef>
                <a:spcPts val="6000"/>
              </a:spcBef>
            </a:pPr>
            <a:r>
              <a:rPr dirty="0" smtClean="0" sz="3200" spc="0">
                <a:latin typeface="Calibri"/>
                <a:cs typeface="Calibri"/>
              </a:rPr>
              <a:t>h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about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5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2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f</a:t>
            </a:r>
            <a:r>
              <a:rPr dirty="0" smtClean="0" sz="3200" spc="-9">
                <a:latin typeface="Calibri"/>
                <a:cs typeface="Calibri"/>
              </a:rPr>
              <a:t>l</a:t>
            </a:r>
            <a:r>
              <a:rPr dirty="0" smtClean="0" sz="3200" spc="0">
                <a:latin typeface="Calibri"/>
                <a:cs typeface="Calibri"/>
              </a:rPr>
              <a:t>ic</a:t>
            </a:r>
            <a:r>
              <a:rPr dirty="0" smtClean="0" sz="3200" spc="-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  <a:p>
            <a:pPr marL="311188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-19">
                <a:latin typeface="Calibri"/>
                <a:cs typeface="Calibri"/>
              </a:rPr>
              <a:t>c</a:t>
            </a:r>
            <a:r>
              <a:rPr dirty="0" smtClean="0" baseline="1706" sz="4800" spc="0">
                <a:latin typeface="Calibri"/>
                <a:cs typeface="Calibri"/>
              </a:rPr>
              <a:t>ombi</a:t>
            </a:r>
            <a:r>
              <a:rPr dirty="0" smtClean="0" baseline="1706" sz="4800" spc="-9">
                <a:latin typeface="Calibri"/>
                <a:cs typeface="Calibri"/>
              </a:rPr>
              <a:t>n</a:t>
            </a:r>
            <a:r>
              <a:rPr dirty="0" smtClean="0" baseline="1706" sz="4800" spc="-19">
                <a:latin typeface="Calibri"/>
                <a:cs typeface="Calibri"/>
              </a:rPr>
              <a:t>a</a:t>
            </a:r>
            <a:r>
              <a:rPr dirty="0" smtClean="0" baseline="1706" sz="4800" spc="0">
                <a:latin typeface="Calibri"/>
                <a:cs typeface="Calibri"/>
              </a:rPr>
              <a:t>t</a:t>
            </a:r>
            <a:r>
              <a:rPr dirty="0" smtClean="0" baseline="1706" sz="4800" spc="-9">
                <a:latin typeface="Calibri"/>
                <a:cs typeface="Calibri"/>
              </a:rPr>
              <a:t>i</a:t>
            </a:r>
            <a:r>
              <a:rPr dirty="0" smtClean="0" baseline="1706" sz="4800" spc="0">
                <a:latin typeface="Calibri"/>
                <a:cs typeface="Calibri"/>
              </a:rPr>
              <a:t>ons?</a:t>
            </a:r>
            <a:endParaRPr sz="3200">
              <a:latin typeface="Calibri"/>
              <a:cs typeface="Calibri"/>
            </a:endParaRPr>
          </a:p>
          <a:p>
            <a:pPr marL="194160">
              <a:lnSpc>
                <a:spcPts val="3850"/>
              </a:lnSpc>
              <a:spcBef>
                <a:spcPts val="3776"/>
              </a:spcBef>
            </a:pP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oblem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 i="1">
                <a:latin typeface="Calibri"/>
                <a:cs typeface="Calibri"/>
              </a:rPr>
              <a:t>already</a:t>
            </a:r>
            <a:r>
              <a:rPr dirty="0" smtClean="0" sz="3200" spc="14" i="1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xi</a:t>
            </a:r>
            <a:r>
              <a:rPr dirty="0" smtClean="0" sz="3200" spc="-3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2400" y="3352800"/>
            <a:ext cx="3048000" cy="1676400"/>
          </a:xfrm>
          <a:custGeom>
            <a:avLst/>
            <a:gdLst/>
            <a:ahLst/>
            <a:cxnLst/>
            <a:rect l="l" t="t" r="r" b="b"/>
            <a:pathLst>
              <a:path w="3048000" h="1676400">
                <a:moveTo>
                  <a:pt x="0" y="1676400"/>
                </a:moveTo>
                <a:lnTo>
                  <a:pt x="3048000" y="1676400"/>
                </a:lnTo>
                <a:lnTo>
                  <a:pt x="3048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2400" y="33528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752600" y="37338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752600" y="37338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00400" y="32766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0400" y="3276600"/>
            <a:ext cx="5715000" cy="2743200"/>
          </a:xfrm>
          <a:custGeom>
            <a:avLst/>
            <a:gdLst/>
            <a:ahLst/>
            <a:cxnLst/>
            <a:rect l="l" t="t" r="r" b="b"/>
            <a:pathLst>
              <a:path w="5715000" h="2743200">
                <a:moveTo>
                  <a:pt x="0" y="2743200"/>
                </a:moveTo>
                <a:lnTo>
                  <a:pt x="5715000" y="2743200"/>
                </a:lnTo>
                <a:lnTo>
                  <a:pt x="5715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499741" y="2621051"/>
            <a:ext cx="422806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9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-79" b="1">
                <a:latin typeface="Calibri"/>
                <a:cs typeface="Calibri"/>
              </a:rPr>
              <a:t>s</a:t>
            </a:r>
            <a:r>
              <a:rPr dirty="0" smtClean="0" baseline="3103" sz="6600" spc="0" b="1">
                <a:latin typeface="Calibri"/>
                <a:cs typeface="Calibri"/>
              </a:rPr>
              <a:t>y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59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ep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#1:</a:t>
            </a:r>
            <a:r>
              <a:rPr dirty="0" smtClean="0" baseline="3103" sz="6600" spc="-9" b="1">
                <a:latin typeface="Calibri"/>
                <a:cs typeface="Calibri"/>
              </a:rPr>
              <a:t> </a:t>
            </a:r>
            <a:r>
              <a:rPr dirty="0" smtClean="0" baseline="3103" sz="6600" spc="-19" b="1">
                <a:latin typeface="Calibri"/>
                <a:cs typeface="Calibri"/>
              </a:rPr>
              <a:t>S</a:t>
            </a:r>
            <a:r>
              <a:rPr dirty="0" smtClean="0" baseline="3103" sz="6600" spc="-64" b="1">
                <a:latin typeface="Calibri"/>
                <a:cs typeface="Calibri"/>
              </a:rPr>
              <a:t>O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1202" y="3736848"/>
            <a:ext cx="325942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Can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sol</a:t>
            </a:r>
            <a:r>
              <a:rPr dirty="0" smtClean="0" baseline="3413" sz="4800" spc="-34">
                <a:latin typeface="Calibri"/>
                <a:cs typeface="Calibri"/>
              </a:rPr>
              <a:t>v</a:t>
            </a:r>
            <a:r>
              <a:rPr dirty="0" smtClean="0" baseline="3413" sz="4800" spc="0">
                <a:latin typeface="Calibri"/>
                <a:cs typeface="Calibri"/>
              </a:rPr>
              <a:t>e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79">
                <a:latin typeface="Calibri"/>
                <a:cs typeface="Calibri"/>
              </a:rPr>
              <a:t>f</a:t>
            </a:r>
            <a:r>
              <a:rPr dirty="0" smtClean="0" baseline="3413" sz="4800" spc="0">
                <a:latin typeface="Calibri"/>
                <a:cs typeface="Calibri"/>
              </a:rPr>
              <a:t>or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25">
                <a:latin typeface="Calibri"/>
                <a:cs typeface="Calibri"/>
              </a:rPr>
              <a:t>c</a:t>
            </a:r>
            <a:r>
              <a:rPr dirty="0" smtClean="0" baseline="3413" sz="4800" spc="0">
                <a:latin typeface="Calibri"/>
                <a:cs typeface="Calibri"/>
              </a:rPr>
              <a:t>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6231" y="3736848"/>
            <a:ext cx="187131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25">
                <a:latin typeface="Calibri"/>
                <a:cs typeface="Calibri"/>
              </a:rPr>
              <a:t>c</a:t>
            </a:r>
            <a:r>
              <a:rPr dirty="0" smtClean="0" baseline="3413" sz="4800" spc="0">
                <a:latin typeface="Calibri"/>
                <a:cs typeface="Calibri"/>
              </a:rPr>
              <a:t>ohe</a:t>
            </a:r>
            <a:r>
              <a:rPr dirty="0" smtClean="0" baseline="3413" sz="4800" spc="-34">
                <a:latin typeface="Calibri"/>
                <a:cs typeface="Calibri"/>
              </a:rPr>
              <a:t>r</a:t>
            </a:r>
            <a:r>
              <a:rPr dirty="0" smtClean="0" baseline="3413" sz="4800" spc="0">
                <a:latin typeface="Calibri"/>
                <a:cs typeface="Calibri"/>
              </a:rPr>
              <a:t>enc</a:t>
            </a:r>
            <a:r>
              <a:rPr dirty="0" smtClean="0" baseline="3413" sz="4800" spc="-219">
                <a:latin typeface="Calibri"/>
                <a:cs typeface="Calibri"/>
              </a:rPr>
              <a:t>y</a:t>
            </a:r>
            <a:r>
              <a:rPr dirty="0" smtClean="0" baseline="3413" sz="4800" spc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3017" y="4712589"/>
            <a:ext cx="32397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latin typeface="Calibri"/>
                <a:cs typeface="Calibri"/>
              </a:rPr>
              <a:t>~2B</a:t>
            </a:r>
            <a:r>
              <a:rPr dirty="0" smtClean="0" baseline="3413" sz="4800" spc="-9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PPU</a:t>
            </a:r>
            <a:r>
              <a:rPr dirty="0" smtClean="0" baseline="3413" sz="4800" spc="-19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c</a:t>
            </a:r>
            <a:r>
              <a:rPr dirty="0" smtClean="0" baseline="3413" sz="4800" spc="-34">
                <a:latin typeface="Calibri"/>
                <a:cs typeface="Calibri"/>
              </a:rPr>
              <a:t>y</a:t>
            </a:r>
            <a:r>
              <a:rPr dirty="0" smtClean="0" baseline="3413" sz="4800" spc="0">
                <a:latin typeface="Calibri"/>
                <a:cs typeface="Calibri"/>
              </a:rPr>
              <a:t>cles</a:t>
            </a:r>
            <a:r>
              <a:rPr dirty="0" smtClean="0" baseline="3413" sz="4800" spc="-69">
                <a:latin typeface="Calibri"/>
                <a:cs typeface="Calibri"/>
              </a:rPr>
              <a:t>/</a:t>
            </a:r>
            <a:r>
              <a:rPr dirty="0" smtClean="0" baseline="3413" sz="4800" spc="0">
                <a:latin typeface="Calibri"/>
                <a:cs typeface="Calibri"/>
              </a:rPr>
              <a:t>sec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4447" y="4712589"/>
            <a:ext cx="72695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34">
                <a:latin typeface="Calibri"/>
                <a:cs typeface="Calibri"/>
              </a:rPr>
              <a:t>w</a:t>
            </a:r>
            <a:r>
              <a:rPr dirty="0" smtClean="0" baseline="3413" sz="4800" spc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" y="3276600"/>
            <a:ext cx="304800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15" name="object 15"/>
          <p:cNvSpPr txBox="1"/>
          <p:nvPr/>
        </p:nvSpPr>
        <p:spPr>
          <a:xfrm>
            <a:off x="3200400" y="3276600"/>
            <a:ext cx="5715000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14" name="object 14"/>
          <p:cNvSpPr txBox="1"/>
          <p:nvPr/>
        </p:nvSpPr>
        <p:spPr>
          <a:xfrm>
            <a:off x="152400" y="3352800"/>
            <a:ext cx="3048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200400" y="3352800"/>
            <a:ext cx="2667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867400" y="3352800"/>
            <a:ext cx="3048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2400" y="3733800"/>
            <a:ext cx="16002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078">
              <a:lnSpc>
                <a:spcPts val="3625"/>
              </a:lnSpc>
              <a:spcBef>
                <a:spcPts val="181"/>
              </a:spcBef>
            </a:pPr>
            <a:r>
              <a:rPr dirty="0" smtClean="0" baseline="2560" sz="4800" spc="0">
                <a:latin typeface="Calibri"/>
                <a:cs typeface="Calibri"/>
              </a:rPr>
              <a:t>Co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0" y="3733800"/>
            <a:ext cx="14478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113322" algn="r">
              <a:lnSpc>
                <a:spcPct val="101725"/>
              </a:lnSpc>
              <a:spcBef>
                <a:spcPts val="2083"/>
              </a:spcBef>
            </a:pPr>
            <a:r>
              <a:rPr dirty="0" smtClean="0" sz="3200" spc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400" y="3733800"/>
            <a:ext cx="26670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501">
              <a:lnSpc>
                <a:spcPts val="3385"/>
              </a:lnSpc>
              <a:spcBef>
                <a:spcPts val="169"/>
              </a:spcBef>
            </a:pPr>
            <a:r>
              <a:rPr dirty="0" smtClean="0" baseline="3413" sz="4800" spc="0">
                <a:latin typeface="Calibri"/>
                <a:cs typeface="Calibri"/>
              </a:rPr>
              <a:t>Can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0">
                <a:latin typeface="Calibri"/>
                <a:cs typeface="Calibri"/>
              </a:rPr>
              <a:t>sol</a:t>
            </a:r>
            <a:r>
              <a:rPr dirty="0" smtClean="0" baseline="3413" sz="4800" spc="-34">
                <a:latin typeface="Calibri"/>
                <a:cs typeface="Calibri"/>
              </a:rPr>
              <a:t>v</a:t>
            </a:r>
            <a:r>
              <a:rPr dirty="0" smtClean="0" baseline="3413" sz="4800" spc="0">
                <a:latin typeface="Calibri"/>
                <a:cs typeface="Calibri"/>
              </a:rPr>
              <a:t>e</a:t>
            </a:r>
            <a:r>
              <a:rPr dirty="0" smtClean="0" baseline="3413" sz="4800" spc="0">
                <a:latin typeface="Calibri"/>
                <a:cs typeface="Calibri"/>
              </a:rPr>
              <a:t> </a:t>
            </a:r>
            <a:r>
              <a:rPr dirty="0" smtClean="0" baseline="3413" sz="4800" spc="-79">
                <a:latin typeface="Calibri"/>
                <a:cs typeface="Calibri"/>
              </a:rPr>
              <a:t>f</a:t>
            </a:r>
            <a:r>
              <a:rPr dirty="0" smtClean="0" baseline="3413" sz="4800" spc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85317">
              <a:lnSpc>
                <a:spcPts val="3035"/>
              </a:lnSpc>
              <a:spcBef>
                <a:spcPts val="3759"/>
              </a:spcBef>
            </a:pPr>
            <a:r>
              <a:rPr dirty="0" smtClean="0" baseline="-10240" sz="4800" spc="0">
                <a:latin typeface="Calibri"/>
                <a:cs typeface="Calibri"/>
              </a:rPr>
              <a:t>~2B</a:t>
            </a:r>
            <a:r>
              <a:rPr dirty="0" smtClean="0" baseline="-10240" sz="4800" spc="-9">
                <a:latin typeface="Calibri"/>
                <a:cs typeface="Calibri"/>
              </a:rPr>
              <a:t> </a:t>
            </a:r>
            <a:r>
              <a:rPr dirty="0" smtClean="0" baseline="-10240" sz="4800" spc="0">
                <a:latin typeface="Calibri"/>
                <a:cs typeface="Calibri"/>
              </a:rPr>
              <a:t>PPU</a:t>
            </a:r>
            <a:r>
              <a:rPr dirty="0" smtClean="0" baseline="-10240" sz="4800" spc="-19">
                <a:latin typeface="Calibri"/>
                <a:cs typeface="Calibri"/>
              </a:rPr>
              <a:t> </a:t>
            </a:r>
            <a:r>
              <a:rPr dirty="0" smtClean="0" baseline="-10240" sz="4800" spc="0">
                <a:latin typeface="Calibri"/>
                <a:cs typeface="Calibri"/>
              </a:rPr>
              <a:t>cy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3733800"/>
            <a:ext cx="16002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467600" y="3733800"/>
            <a:ext cx="1447800" cy="228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309956" indent="-3063">
              <a:lnSpc>
                <a:spcPts val="3840"/>
              </a:lnSpc>
              <a:spcBef>
                <a:spcPts val="6330"/>
              </a:spcBef>
            </a:pP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ed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4">
                <a:latin typeface="Calibri"/>
                <a:cs typeface="Calibri"/>
              </a:rPr>
              <a:t>o</a:t>
            </a:r>
            <a:r>
              <a:rPr dirty="0" smtClean="0" sz="3200" spc="0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14">
                <a:latin typeface="Calibri"/>
                <a:cs typeface="Calibri"/>
              </a:rPr>
              <a:t>y</a:t>
            </a:r>
            <a:r>
              <a:rPr dirty="0" smtClean="0" sz="3200" spc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5029200"/>
            <a:ext cx="16002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52600" y="5029200"/>
            <a:ext cx="1447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60197">
              <a:lnSpc>
                <a:spcPts val="3395"/>
              </a:lnSpc>
              <a:spcBef>
                <a:spcPts val="3574"/>
              </a:spcBef>
            </a:pPr>
            <a:r>
              <a:rPr dirty="0" smtClean="0" baseline="-5973" sz="4800">
                <a:latin typeface="Calibri"/>
                <a:cs typeface="Calibri"/>
              </a:rPr>
              <a:t>This</a:t>
            </a:r>
            <a:r>
              <a:rPr dirty="0" smtClean="0" baseline="-5973" sz="4800" spc="-14">
                <a:latin typeface="Calibri"/>
                <a:cs typeface="Calibri"/>
              </a:rPr>
              <a:t> </a:t>
            </a:r>
            <a:r>
              <a:rPr dirty="0" smtClean="0" baseline="-5973" sz="4800" spc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5029200"/>
            <a:ext cx="433718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980">
              <a:lnSpc>
                <a:spcPts val="800"/>
              </a:lnSpc>
              <a:spcBef>
                <a:spcPts val="3"/>
              </a:spcBef>
            </a:pPr>
            <a:endParaRPr sz="800"/>
          </a:p>
          <a:p>
            <a:pPr marL="1189989">
              <a:lnSpc>
                <a:spcPct val="101725"/>
              </a:lnSpc>
            </a:pPr>
            <a:r>
              <a:rPr dirty="0" smtClean="0" sz="3200" spc="-34">
                <a:latin typeface="Calibri"/>
                <a:cs typeface="Calibri"/>
              </a:rPr>
              <a:t>w</a:t>
            </a:r>
            <a:r>
              <a:rPr dirty="0" smtClean="0" sz="3200" spc="0">
                <a:latin typeface="Calibri"/>
                <a:cs typeface="Calibri"/>
              </a:rPr>
              <a:t>ait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ng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69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memor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6019800"/>
            <a:ext cx="5715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467600" y="6019800"/>
            <a:ext cx="1447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7909" y="2286000"/>
            <a:ext cx="5778879" cy="3178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0764" marR="840403"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And,</a:t>
            </a:r>
            <a:r>
              <a:rPr dirty="0" smtClean="0" baseline="3103" sz="6600" spc="-9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of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-19" b="1">
                <a:latin typeface="Calibri"/>
                <a:cs typeface="Calibri"/>
              </a:rPr>
              <a:t>c</a:t>
            </a:r>
            <a:r>
              <a:rPr dirty="0" smtClean="0" baseline="3103" sz="6600" spc="0" b="1">
                <a:latin typeface="Calibri"/>
                <a:cs typeface="Calibri"/>
              </a:rPr>
              <a:t>ou</a:t>
            </a:r>
            <a:r>
              <a:rPr dirty="0" smtClean="0" baseline="3103" sz="6600" spc="-54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se…</a:t>
            </a:r>
            <a:endParaRPr sz="4400">
              <a:latin typeface="Calibri"/>
              <a:cs typeface="Calibri"/>
            </a:endParaRPr>
          </a:p>
          <a:p>
            <a:pPr marL="1450406" marR="1199970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 b="1">
                <a:latin typeface="Calibri"/>
                <a:cs typeface="Calibri"/>
              </a:rPr>
              <a:t>Concur</a:t>
            </a:r>
            <a:r>
              <a:rPr dirty="0" smtClean="0" baseline="1241" sz="6600" spc="-69" b="1">
                <a:latin typeface="Calibri"/>
                <a:cs typeface="Calibri"/>
              </a:rPr>
              <a:t>r</a:t>
            </a:r>
            <a:r>
              <a:rPr dirty="0" smtClean="0" baseline="1241" sz="6600" spc="0" b="1">
                <a:latin typeface="Calibri"/>
                <a:cs typeface="Calibri"/>
              </a:rPr>
              <a:t>enc</a:t>
            </a:r>
            <a:r>
              <a:rPr dirty="0" smtClean="0" baseline="1241" sz="6600" spc="-254" b="1">
                <a:latin typeface="Calibri"/>
                <a:cs typeface="Calibri"/>
              </a:rPr>
              <a:t>y</a:t>
            </a:r>
            <a:r>
              <a:rPr dirty="0" smtClean="0" baseline="1241" sz="6600" spc="0" b="1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Se</a:t>
            </a: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69" b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ting</a:t>
            </a:r>
            <a:r>
              <a:rPr dirty="0" smtClean="0" sz="32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3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-4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co</a:t>
            </a:r>
            <a:r>
              <a:rPr dirty="0" smtClean="0" sz="3200" spc="-34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54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xt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ma</a:t>
            </a:r>
            <a:r>
              <a:rPr dirty="0" smtClean="0" sz="3200" spc="-89" b="1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358016" marR="109100" indent="0" algn="ctr">
              <a:lnSpc>
                <a:spcPts val="3950"/>
              </a:lnSpc>
              <a:spcBef>
                <a:spcPts val="392"/>
              </a:spcBef>
            </a:pPr>
            <a:r>
              <a:rPr dirty="0" smtClean="0" sz="3600" spc="0" b="1" i="1">
                <a:solidFill>
                  <a:srgbClr val="888888"/>
                </a:solidFill>
                <a:latin typeface="Calibri"/>
                <a:cs typeface="Calibri"/>
              </a:rPr>
              <a:t>mu</a:t>
            </a:r>
            <a:r>
              <a:rPr dirty="0" smtClean="0" sz="3600" spc="-9" b="1" i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600" spc="0" b="1" i="1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dirty="0" smtClean="0" sz="3600" spc="0" b="1" i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simpler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9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54" b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or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5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concur</a:t>
            </a:r>
            <a:r>
              <a:rPr dirty="0" smtClean="0" sz="3200" spc="-39" b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enc</a:t>
            </a:r>
            <a:r>
              <a:rPr dirty="0" smtClean="0" sz="3200" spc="-200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17526" y="3995699"/>
            <a:ext cx="32766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486025" y="2286000"/>
            <a:ext cx="4213304" cy="125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4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ea</a:t>
            </a:r>
            <a:r>
              <a:rPr dirty="0" smtClean="0" baseline="3103" sz="6600" spc="4" b="1">
                <a:latin typeface="Calibri"/>
                <a:cs typeface="Calibri"/>
              </a:rPr>
              <a:t>l</a:t>
            </a:r>
            <a:r>
              <a:rPr dirty="0" smtClean="0" baseline="3103" sz="6600" spc="-4" b="1">
                <a:latin typeface="Calibri"/>
                <a:cs typeface="Calibri"/>
              </a:rPr>
              <a:t>-</a:t>
            </a:r>
            <a:r>
              <a:rPr dirty="0" smtClean="0" baseline="3103" sz="6600" spc="0" b="1">
                <a:latin typeface="Calibri"/>
                <a:cs typeface="Calibri"/>
              </a:rPr>
              <a:t>li</a:t>
            </a:r>
            <a:r>
              <a:rPr dirty="0" smtClean="0" baseline="3103" sz="6600" spc="-79" b="1">
                <a:latin typeface="Calibri"/>
                <a:cs typeface="Calibri"/>
              </a:rPr>
              <a:t>f</a:t>
            </a:r>
            <a:r>
              <a:rPr dirty="0" smtClean="0" baseline="3103" sz="6600" spc="0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-75" b="1">
                <a:latin typeface="Calibri"/>
                <a:cs typeface="Calibri"/>
              </a:rPr>
              <a:t>e</a:t>
            </a:r>
            <a:r>
              <a:rPr dirty="0" smtClean="0" baseline="3103" sz="6600" spc="-69" b="1">
                <a:latin typeface="Calibri"/>
                <a:cs typeface="Calibri"/>
              </a:rPr>
              <a:t>x</a:t>
            </a:r>
            <a:r>
              <a:rPr dirty="0" smtClean="0" baseline="3103" sz="6600" spc="0" b="1">
                <a:latin typeface="Calibri"/>
                <a:cs typeface="Calibri"/>
              </a:rPr>
              <a:t>ampl</a:t>
            </a:r>
            <a:r>
              <a:rPr dirty="0" smtClean="0" baseline="3103" sz="6600" spc="-14" b="1">
                <a:latin typeface="Calibri"/>
                <a:cs typeface="Calibri"/>
              </a:rPr>
              <a:t>e</a:t>
            </a:r>
            <a:r>
              <a:rPr dirty="0" smtClean="0" baseline="3103" sz="6600" spc="0" b="1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  <a:p>
            <a:pPr marL="743270" marR="784457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 b="1">
                <a:latin typeface="Calibri"/>
                <a:cs typeface="Calibri"/>
              </a:rPr>
              <a:t>D</a:t>
            </a:r>
            <a:r>
              <a:rPr dirty="0" smtClean="0" baseline="1241" sz="6600" spc="-69" b="1">
                <a:latin typeface="Calibri"/>
                <a:cs typeface="Calibri"/>
              </a:rPr>
              <a:t>a</a:t>
            </a:r>
            <a:r>
              <a:rPr dirty="0" smtClean="0" baseline="1241" sz="6600" spc="0" b="1">
                <a:latin typeface="Calibri"/>
                <a:cs typeface="Calibri"/>
              </a:rPr>
              <a:t>vid</a:t>
            </a:r>
            <a:r>
              <a:rPr dirty="0" smtClean="0" baseline="1241" sz="6600" spc="0" b="1">
                <a:latin typeface="Calibri"/>
                <a:cs typeface="Calibri"/>
              </a:rPr>
              <a:t> </a:t>
            </a:r>
            <a:r>
              <a:rPr dirty="0" smtClean="0" baseline="1241" sz="6600" spc="0" b="1">
                <a:latin typeface="Calibri"/>
                <a:cs typeface="Calibri"/>
              </a:rPr>
              <a:t>Thall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9378" y="2621051"/>
            <a:ext cx="738822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14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ructu</a:t>
            </a:r>
            <a:r>
              <a:rPr dirty="0" smtClean="0" baseline="3103" sz="6600" spc="-59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ed</a:t>
            </a:r>
            <a:r>
              <a:rPr dirty="0" smtClean="0" baseline="3103" sz="6600" spc="-19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D</a:t>
            </a:r>
            <a:r>
              <a:rPr dirty="0" smtClean="0" baseline="3103" sz="6600" spc="-44" b="1">
                <a:latin typeface="Calibri"/>
                <a:cs typeface="Calibri"/>
              </a:rPr>
              <a:t>a</a:t>
            </a:r>
            <a:r>
              <a:rPr dirty="0" smtClean="0" baseline="3103" sz="6600" spc="-54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vs.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Bag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19" b="1">
                <a:latin typeface="Calibri"/>
                <a:cs typeface="Calibri"/>
              </a:rPr>
              <a:t>O</a:t>
            </a:r>
            <a:r>
              <a:rPr dirty="0" smtClean="0" baseline="3103" sz="6600" spc="0" b="1">
                <a:latin typeface="Calibri"/>
                <a:cs typeface="Calibri"/>
              </a:rPr>
              <a:t>’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D</a:t>
            </a:r>
            <a:r>
              <a:rPr dirty="0" smtClean="0" baseline="3103" sz="6600" spc="-54" b="1">
                <a:latin typeface="Calibri"/>
                <a:cs typeface="Calibri"/>
              </a:rPr>
              <a:t>a</a:t>
            </a:r>
            <a:r>
              <a:rPr dirty="0" smtClean="0" baseline="3103" sz="6600" spc="-54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0057" y="3995699"/>
            <a:ext cx="524424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Common</a:t>
            </a:r>
            <a:r>
              <a:rPr dirty="0" smtClean="0" baseline="3413" sz="4800" spc="-25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pit</a:t>
            </a:r>
            <a:r>
              <a:rPr dirty="0" smtClean="0" baseline="3413" sz="4800" spc="-50" b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alls</a:t>
            </a:r>
            <a:r>
              <a:rPr dirty="0" smtClean="0" baseline="3413" sz="4800" spc="-2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dirty="0" smtClean="0" baseline="3413" sz="4800" spc="-2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ea</a:t>
            </a:r>
            <a:r>
              <a:rPr dirty="0" smtClean="0" baseline="3413" sz="4800" spc="-5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3413" sz="4800" spc="-2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ti</a:t>
            </a:r>
            <a:r>
              <a:rPr dirty="0" smtClean="0" baseline="3413" sz="4800" spc="-9" b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606" y="2033777"/>
            <a:ext cx="6471055" cy="1142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 b="1">
                <a:latin typeface="Calibri"/>
                <a:cs typeface="Calibri"/>
              </a:rPr>
              <a:t>Don’t</a:t>
            </a:r>
            <a:r>
              <a:rPr dirty="0" smtClean="0" baseline="3413" sz="6000" spc="0" b="1">
                <a:latin typeface="Calibri"/>
                <a:cs typeface="Calibri"/>
              </a:rPr>
              <a:t> </a:t>
            </a:r>
            <a:r>
              <a:rPr dirty="0" smtClean="0" baseline="3413" sz="6000" spc="0" b="1">
                <a:latin typeface="Calibri"/>
                <a:cs typeface="Calibri"/>
              </a:rPr>
              <a:t>mix</a:t>
            </a:r>
            <a:r>
              <a:rPr dirty="0" smtClean="0" baseline="3413" sz="6000" spc="-60" b="1">
                <a:latin typeface="Calibri"/>
                <a:cs typeface="Calibri"/>
              </a:rPr>
              <a:t> </a:t>
            </a:r>
            <a:r>
              <a:rPr dirty="0" smtClean="0" baseline="3413" sz="6000" spc="-29" b="1">
                <a:latin typeface="Calibri"/>
                <a:cs typeface="Calibri"/>
              </a:rPr>
              <a:t>c</a:t>
            </a:r>
            <a:r>
              <a:rPr dirty="0" smtClean="0" baseline="3413" sz="6000" spc="0" b="1">
                <a:latin typeface="Calibri"/>
                <a:cs typeface="Calibri"/>
              </a:rPr>
              <a:t>o</a:t>
            </a:r>
            <a:r>
              <a:rPr dirty="0" smtClean="0" baseline="3413" sz="6000" spc="-34" b="1">
                <a:latin typeface="Calibri"/>
                <a:cs typeface="Calibri"/>
              </a:rPr>
              <a:t>n</a:t>
            </a:r>
            <a:r>
              <a:rPr dirty="0" smtClean="0" baseline="3413" sz="6000" spc="-54" b="1">
                <a:latin typeface="Calibri"/>
                <a:cs typeface="Calibri"/>
              </a:rPr>
              <a:t>t</a:t>
            </a:r>
            <a:r>
              <a:rPr dirty="0" smtClean="0" baseline="3413" sz="6000" spc="-54" b="1">
                <a:latin typeface="Calibri"/>
                <a:cs typeface="Calibri"/>
              </a:rPr>
              <a:t>e</a:t>
            </a:r>
            <a:r>
              <a:rPr dirty="0" smtClean="0" baseline="3413" sz="6000" spc="0" b="1">
                <a:latin typeface="Calibri"/>
                <a:cs typeface="Calibri"/>
              </a:rPr>
              <a:t>xt</a:t>
            </a:r>
            <a:r>
              <a:rPr dirty="0" smtClean="0" baseline="3413" sz="6000" spc="-26" b="1">
                <a:latin typeface="Calibri"/>
                <a:cs typeface="Calibri"/>
              </a:rPr>
              <a:t> </a:t>
            </a:r>
            <a:r>
              <a:rPr dirty="0" smtClean="0" baseline="3413" sz="6000" spc="0" b="1">
                <a:latin typeface="Calibri"/>
                <a:cs typeface="Calibri"/>
              </a:rPr>
              <a:t>i</a:t>
            </a:r>
            <a:r>
              <a:rPr dirty="0" smtClean="0" baseline="3413" sz="6000" spc="-19" b="1">
                <a:latin typeface="Calibri"/>
                <a:cs typeface="Calibri"/>
              </a:rPr>
              <a:t>n</a:t>
            </a:r>
            <a:r>
              <a:rPr dirty="0" smtClean="0" baseline="3413" sz="6000" spc="-64" b="1">
                <a:latin typeface="Calibri"/>
                <a:cs typeface="Calibri"/>
              </a:rPr>
              <a:t>f</a:t>
            </a:r>
            <a:r>
              <a:rPr dirty="0" smtClean="0" baseline="3413" sz="6000" spc="0" b="1">
                <a:latin typeface="Calibri"/>
                <a:cs typeface="Calibri"/>
              </a:rPr>
              <a:t>orm</a:t>
            </a:r>
            <a:r>
              <a:rPr dirty="0" smtClean="0" baseline="3413" sz="6000" spc="-44" b="1">
                <a:latin typeface="Calibri"/>
                <a:cs typeface="Calibri"/>
              </a:rPr>
              <a:t>a</a:t>
            </a:r>
            <a:r>
              <a:rPr dirty="0" smtClean="0" baseline="3413" sz="6000" spc="0" b="1">
                <a:latin typeface="Calibri"/>
                <a:cs typeface="Calibri"/>
              </a:rPr>
              <a:t>tion</a:t>
            </a:r>
            <a:endParaRPr sz="4000">
              <a:latin typeface="Calibri"/>
              <a:cs typeface="Calibri"/>
            </a:endParaRPr>
          </a:p>
          <a:p>
            <a:pPr marL="1231874" marR="76123">
              <a:lnSpc>
                <a:spcPts val="4805"/>
              </a:lnSpc>
              <a:spcBef>
                <a:spcPts val="31"/>
              </a:spcBef>
            </a:pPr>
            <a:r>
              <a:rPr dirty="0" smtClean="0" baseline="1365" sz="6000" spc="0" b="1">
                <a:latin typeface="Calibri"/>
                <a:cs typeface="Calibri"/>
              </a:rPr>
              <a:t>d</a:t>
            </a:r>
            <a:r>
              <a:rPr dirty="0" smtClean="0" baseline="1365" sz="6000" spc="-39" b="1">
                <a:latin typeface="Calibri"/>
                <a:cs typeface="Calibri"/>
              </a:rPr>
              <a:t>a</a:t>
            </a:r>
            <a:r>
              <a:rPr dirty="0" smtClean="0" baseline="1365" sz="6000" spc="-44" b="1">
                <a:latin typeface="Calibri"/>
                <a:cs typeface="Calibri"/>
              </a:rPr>
              <a:t>t</a:t>
            </a:r>
            <a:r>
              <a:rPr dirty="0" smtClean="0" baseline="1365" sz="6000" spc="0" b="1">
                <a:latin typeface="Calibri"/>
                <a:cs typeface="Calibri"/>
              </a:rPr>
              <a:t>a</a:t>
            </a:r>
            <a:r>
              <a:rPr dirty="0" smtClean="0" baseline="1365" sz="6000" spc="0" b="1">
                <a:latin typeface="Calibri"/>
                <a:cs typeface="Calibri"/>
              </a:rPr>
              <a:t> </a:t>
            </a:r>
            <a:r>
              <a:rPr dirty="0" smtClean="0" baseline="1365" sz="6000" spc="-44" b="1">
                <a:latin typeface="Calibri"/>
                <a:cs typeface="Calibri"/>
              </a:rPr>
              <a:t>t</a:t>
            </a:r>
            <a:r>
              <a:rPr dirty="0" smtClean="0" baseline="1365" sz="6000" spc="0" b="1">
                <a:latin typeface="Calibri"/>
                <a:cs typeface="Calibri"/>
              </a:rPr>
              <a:t>o</a:t>
            </a:r>
            <a:r>
              <a:rPr dirty="0" smtClean="0" baseline="1365" sz="6000" spc="0" b="1">
                <a:latin typeface="Calibri"/>
                <a:cs typeface="Calibri"/>
              </a:rPr>
              <a:t> </a:t>
            </a:r>
            <a:r>
              <a:rPr dirty="0" smtClean="0" baseline="1365" sz="6000" spc="0" b="1">
                <a:latin typeface="Calibri"/>
                <a:cs typeface="Calibri"/>
              </a:rPr>
              <a:t>be</a:t>
            </a:r>
            <a:r>
              <a:rPr dirty="0" smtClean="0" baseline="1365" sz="6000" spc="0" b="1">
                <a:latin typeface="Calibri"/>
                <a:cs typeface="Calibri"/>
              </a:rPr>
              <a:t> </a:t>
            </a:r>
            <a:r>
              <a:rPr dirty="0" smtClean="0" baseline="1365" sz="6000" spc="-9" b="1">
                <a:latin typeface="Calibri"/>
                <a:cs typeface="Calibri"/>
              </a:rPr>
              <a:t>t</a:t>
            </a:r>
            <a:r>
              <a:rPr dirty="0" smtClean="0" baseline="1365" sz="6000" spc="-89" b="1">
                <a:latin typeface="Calibri"/>
                <a:cs typeface="Calibri"/>
              </a:rPr>
              <a:t>r</a:t>
            </a:r>
            <a:r>
              <a:rPr dirty="0" smtClean="0" baseline="1365" sz="6000" spc="0" b="1">
                <a:latin typeface="Calibri"/>
                <a:cs typeface="Calibri"/>
              </a:rPr>
              <a:t>an</a:t>
            </a:r>
            <a:r>
              <a:rPr dirty="0" smtClean="0" baseline="1365" sz="6000" spc="-34" b="1">
                <a:latin typeface="Calibri"/>
                <a:cs typeface="Calibri"/>
              </a:rPr>
              <a:t>s</a:t>
            </a:r>
            <a:r>
              <a:rPr dirty="0" smtClean="0" baseline="1365" sz="6000" spc="-64" b="1">
                <a:latin typeface="Calibri"/>
                <a:cs typeface="Calibri"/>
              </a:rPr>
              <a:t>f</a:t>
            </a:r>
            <a:r>
              <a:rPr dirty="0" smtClean="0" baseline="1365" sz="6000" spc="0" b="1">
                <a:latin typeface="Calibri"/>
                <a:cs typeface="Calibri"/>
              </a:rPr>
              <a:t>ormed.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876" y="2033777"/>
            <a:ext cx="105307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 b="1">
                <a:latin typeface="Calibri"/>
                <a:cs typeface="Calibri"/>
              </a:rPr>
              <a:t>with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5381" y="3995699"/>
            <a:ext cx="5364340" cy="920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dirty="0" smtClean="0" baseline="3413" sz="4800" spc="-14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se</a:t>
            </a:r>
            <a:r>
              <a:rPr dirty="0" smtClean="0" baseline="3413" sz="4800" spc="-1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34" b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29" b="1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unrela</a:t>
            </a:r>
            <a:r>
              <a:rPr dirty="0" smtClean="0" baseline="3413" sz="4800" spc="-14" b="1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dirty="0" smtClean="0" baseline="3413" sz="4800" spc="-29" b="1" i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-25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ts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2191854" marR="2223509" algn="ctr">
              <a:lnSpc>
                <a:spcPts val="3845"/>
              </a:lnSpc>
              <a:spcBef>
                <a:spcPts val="24"/>
              </a:spcBef>
            </a:pP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1706" sz="4800" spc="-25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" y="533400"/>
            <a:ext cx="577215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371600" y="4343400"/>
            <a:ext cx="689610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145844" y="3581019"/>
            <a:ext cx="49572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w?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145844" y="3581019"/>
            <a:ext cx="568553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xing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ach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ans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ormed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457200"/>
            <a:ext cx="6867525" cy="572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4956429" y="3962019"/>
            <a:ext cx="39262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690497" y="2286000"/>
            <a:ext cx="5792347" cy="2630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255" marR="93069"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The</a:t>
            </a:r>
            <a:r>
              <a:rPr dirty="0" smtClean="0" baseline="3103" sz="6600" spc="-44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e</a:t>
            </a:r>
            <a:r>
              <a:rPr dirty="0" smtClean="0" baseline="3103" sz="6600" spc="-239" b="1">
                <a:latin typeface="Calibri"/>
                <a:cs typeface="Calibri"/>
              </a:rPr>
              <a:t>’</a:t>
            </a:r>
            <a:r>
              <a:rPr dirty="0" smtClean="0" baseline="3103" sz="6600" spc="0" b="1">
                <a:latin typeface="Calibri"/>
                <a:cs typeface="Calibri"/>
              </a:rPr>
              <a:t>s</a:t>
            </a:r>
            <a:r>
              <a:rPr dirty="0" smtClean="0" baseline="3103" sz="6600" spc="-39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no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such</a:t>
            </a:r>
            <a:r>
              <a:rPr dirty="0" smtClean="0" baseline="3103" sz="6600" spc="-14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thing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as</a:t>
            </a:r>
            <a:endParaRPr sz="4400">
              <a:latin typeface="Calibri"/>
              <a:cs typeface="Calibri"/>
            </a:endParaRPr>
          </a:p>
          <a:p>
            <a:pPr marL="968822" marR="997235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-154" b="1">
                <a:latin typeface="Calibri"/>
                <a:cs typeface="Calibri"/>
              </a:rPr>
              <a:t>“</a:t>
            </a:r>
            <a:r>
              <a:rPr dirty="0" smtClean="0" baseline="1241" sz="6600" spc="0" b="1">
                <a:latin typeface="Calibri"/>
                <a:cs typeface="Calibri"/>
              </a:rPr>
              <a:t>o</a:t>
            </a:r>
            <a:r>
              <a:rPr dirty="0" smtClean="0" baseline="1241" sz="6600" spc="-19" b="1">
                <a:latin typeface="Calibri"/>
                <a:cs typeface="Calibri"/>
              </a:rPr>
              <a:t>p</a:t>
            </a:r>
            <a:r>
              <a:rPr dirty="0" smtClean="0" baseline="1241" sz="6600" spc="0" b="1">
                <a:latin typeface="Calibri"/>
                <a:cs typeface="Calibri"/>
              </a:rPr>
              <a:t>ti</a:t>
            </a:r>
            <a:r>
              <a:rPr dirty="0" smtClean="0" baseline="1241" sz="6600" spc="-19" b="1">
                <a:latin typeface="Calibri"/>
                <a:cs typeface="Calibri"/>
              </a:rPr>
              <a:t>o</a:t>
            </a:r>
            <a:r>
              <a:rPr dirty="0" smtClean="0" baseline="1241" sz="6600" spc="0" b="1">
                <a:latin typeface="Calibri"/>
                <a:cs typeface="Calibri"/>
              </a:rPr>
              <a:t>nal”</a:t>
            </a:r>
            <a:r>
              <a:rPr dirty="0" smtClean="0" baseline="1241" sz="6600" spc="-44" b="1">
                <a:latin typeface="Calibri"/>
                <a:cs typeface="Calibri"/>
              </a:rPr>
              <a:t> </a:t>
            </a:r>
            <a:r>
              <a:rPr dirty="0" smtClean="0" baseline="1241" sz="6600" spc="0" b="1">
                <a:latin typeface="Calibri"/>
                <a:cs typeface="Calibri"/>
              </a:rPr>
              <a:t>d</a:t>
            </a:r>
            <a:r>
              <a:rPr dirty="0" smtClean="0" baseline="1241" sz="6600" spc="-44" b="1">
                <a:latin typeface="Calibri"/>
                <a:cs typeface="Calibri"/>
              </a:rPr>
              <a:t>a</a:t>
            </a:r>
            <a:r>
              <a:rPr dirty="0" smtClean="0" baseline="1241" sz="6600" spc="-54" b="1">
                <a:latin typeface="Calibri"/>
                <a:cs typeface="Calibri"/>
              </a:rPr>
              <a:t>t</a:t>
            </a:r>
            <a:r>
              <a:rPr dirty="0" smtClean="0" baseline="1241" sz="6600" spc="0" b="1">
                <a:latin typeface="Calibri"/>
                <a:cs typeface="Calibri"/>
              </a:rPr>
              <a:t>a.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-39" b="1">
                <a:solidFill>
                  <a:srgbClr val="888888"/>
                </a:solidFill>
                <a:latin typeface="Calibri"/>
                <a:cs typeface="Calibri"/>
              </a:rPr>
              <a:t>“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tional”</a:t>
            </a:r>
            <a:r>
              <a:rPr dirty="0" smtClean="0" sz="3200" spc="-5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-25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50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xt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-54" b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orm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tion.</a:t>
            </a:r>
            <a:endParaRPr sz="3200">
              <a:latin typeface="Calibri"/>
              <a:cs typeface="Calibri"/>
            </a:endParaRPr>
          </a:p>
          <a:p>
            <a:pPr marL="1224114" marR="1252679" algn="ctr">
              <a:lnSpc>
                <a:spcPts val="3845"/>
              </a:lnSpc>
              <a:spcBef>
                <a:spcPts val="192"/>
              </a:spcBef>
            </a:pP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Se</a:t>
            </a:r>
            <a:r>
              <a:rPr dirty="0" smtClean="0" baseline="1706" sz="4800" spc="-9" b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69" b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1706" sz="4800" spc="-1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1706" sz="4800" spc="-4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dirty="0" smtClean="0" baseline="1706" sz="4800" spc="-1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1706" sz="4800" spc="-25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967214" y="3657600"/>
            <a:ext cx="4414785" cy="274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8310">
              <a:lnSpc>
                <a:spcPct val="101725"/>
              </a:lnSpc>
              <a:spcBef>
                <a:spcPts val="1120"/>
              </a:spcBef>
            </a:pP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”</a:t>
            </a:r>
            <a:r>
              <a:rPr dirty="0" smtClean="0" sz="3200" spc="-4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 b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-25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50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xt.</a:t>
            </a:r>
            <a:endParaRPr sz="3200">
              <a:latin typeface="Calibri"/>
              <a:cs typeface="Calibri"/>
            </a:endParaRPr>
          </a:p>
          <a:p>
            <a:pPr marL="222953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half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9" b="1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me</a:t>
            </a:r>
            <a:r>
              <a:rPr dirty="0" smtClean="0" sz="3200" spc="-1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ju</a:t>
            </a:r>
            <a:r>
              <a:rPr dirty="0" smtClean="0" sz="3200" spc="-34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R="994194" algn="ctr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ee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9" b="1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dirty="0" smtClean="0" baseline="1706" sz="4800" spc="-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1706" sz="4800" spc="-25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-54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xi</a:t>
            </a:r>
            <a:r>
              <a:rPr dirty="0" smtClean="0" baseline="1706" sz="4800" spc="-19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9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191000" y="3657600"/>
            <a:ext cx="4191000" cy="2743200"/>
          </a:xfrm>
          <a:custGeom>
            <a:avLst/>
            <a:gdLst/>
            <a:ahLst/>
            <a:cxnLst/>
            <a:rect l="l" t="t" r="r" b="b"/>
            <a:pathLst>
              <a:path w="4191000" h="2743200">
                <a:moveTo>
                  <a:pt x="0" y="2743200"/>
                </a:moveTo>
                <a:lnTo>
                  <a:pt x="4191000" y="2743200"/>
                </a:lnTo>
                <a:lnTo>
                  <a:pt x="4191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191000" y="3657600"/>
            <a:ext cx="4191000" cy="2743200"/>
          </a:xfrm>
          <a:custGeom>
            <a:avLst/>
            <a:gdLst/>
            <a:ahLst/>
            <a:cxnLst/>
            <a:rect l="l" t="t" r="r" b="b"/>
            <a:pathLst>
              <a:path w="4191000" h="2743200">
                <a:moveTo>
                  <a:pt x="0" y="2743200"/>
                </a:moveTo>
                <a:lnTo>
                  <a:pt x="4191000" y="2743200"/>
                </a:lnTo>
                <a:lnTo>
                  <a:pt x="4191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3030" y="2286000"/>
            <a:ext cx="140129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Don’t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8638" y="2286000"/>
            <a:ext cx="3295114" cy="125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mix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d</a:t>
            </a:r>
            <a:r>
              <a:rPr dirty="0" smtClean="0" baseline="3103" sz="6600" spc="-39" b="1">
                <a:latin typeface="Calibri"/>
                <a:cs typeface="Calibri"/>
              </a:rPr>
              <a:t>a</a:t>
            </a:r>
            <a:r>
              <a:rPr dirty="0" smtClean="0" baseline="3103" sz="6600" spc="-54" b="1">
                <a:latin typeface="Calibri"/>
                <a:cs typeface="Calibri"/>
              </a:rPr>
              <a:t>t</a:t>
            </a:r>
            <a:r>
              <a:rPr dirty="0" smtClean="0" baseline="3103" sz="6600" spc="0" b="1">
                <a:latin typeface="Calibri"/>
                <a:cs typeface="Calibri"/>
              </a:rPr>
              <a:t>a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with</a:t>
            </a:r>
            <a:endParaRPr sz="4400">
              <a:latin typeface="Calibri"/>
              <a:cs typeface="Calibri"/>
            </a:endParaRPr>
          </a:p>
          <a:p>
            <a:pPr marL="875827" marR="83896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 b="1">
                <a:latin typeface="Calibri"/>
                <a:cs typeface="Calibri"/>
              </a:rPr>
              <a:t>li</a:t>
            </a:r>
            <a:r>
              <a:rPr dirty="0" smtClean="0" baseline="1241" sz="6600" spc="-79" b="1">
                <a:latin typeface="Calibri"/>
                <a:cs typeface="Calibri"/>
              </a:rPr>
              <a:t>f</a:t>
            </a:r>
            <a:r>
              <a:rPr dirty="0" smtClean="0" baseline="1241" sz="6600" spc="0" b="1">
                <a:latin typeface="Calibri"/>
                <a:cs typeface="Calibri"/>
              </a:rPr>
              <a:t>espan</a:t>
            </a:r>
            <a:r>
              <a:rPr dirty="0" smtClean="0" baseline="1241" sz="6600" spc="-14" b="1">
                <a:latin typeface="Calibri"/>
                <a:cs typeface="Calibri"/>
              </a:rPr>
              <a:t>s</a:t>
            </a:r>
            <a:r>
              <a:rPr dirty="0" smtClean="0" baseline="1241" sz="6600" spc="0" b="1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623" y="2286000"/>
            <a:ext cx="213678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b="1">
                <a:latin typeface="Calibri"/>
                <a:cs typeface="Calibri"/>
              </a:rPr>
              <a:t>dif</a:t>
            </a:r>
            <a:r>
              <a:rPr dirty="0" smtClean="0" baseline="3103" sz="6600" spc="-75" b="1">
                <a:latin typeface="Calibri"/>
                <a:cs typeface="Calibri"/>
              </a:rPr>
              <a:t>f</a:t>
            </a:r>
            <a:r>
              <a:rPr dirty="0" smtClean="0" baseline="3103" sz="6600" spc="0" b="1">
                <a:latin typeface="Calibri"/>
                <a:cs typeface="Calibri"/>
              </a:rPr>
              <a:t>e</a:t>
            </a:r>
            <a:r>
              <a:rPr dirty="0" smtClean="0" baseline="3103" sz="6600" spc="-50" b="1">
                <a:latin typeface="Calibri"/>
                <a:cs typeface="Calibri"/>
              </a:rPr>
              <a:t>r</a:t>
            </a:r>
            <a:r>
              <a:rPr dirty="0" smtClean="0" baseline="3103" sz="6600" spc="0" b="1">
                <a:latin typeface="Calibri"/>
                <a:cs typeface="Calibri"/>
              </a:rPr>
              <a:t>e</a:t>
            </a:r>
            <a:r>
              <a:rPr dirty="0" smtClean="0" baseline="3103" sz="6600" spc="-29" b="1">
                <a:latin typeface="Calibri"/>
                <a:cs typeface="Calibri"/>
              </a:rPr>
              <a:t>n</a:t>
            </a:r>
            <a:r>
              <a:rPr dirty="0" smtClean="0" baseline="3103" sz="6600" spc="0" b="1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6508" y="3995699"/>
            <a:ext cx="2432798" cy="1505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776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“Li</a:t>
            </a:r>
            <a:r>
              <a:rPr dirty="0" smtClean="0" baseline="3413" sz="4800" spc="-64" b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3413" sz="4800" spc="0" b="1">
                <a:solidFill>
                  <a:srgbClr val="888888"/>
                </a:solidFill>
                <a:latin typeface="Calibri"/>
                <a:cs typeface="Calibri"/>
              </a:rPr>
              <a:t>espa</a:t>
            </a:r>
            <a:endParaRPr sz="3200">
              <a:latin typeface="Calibri"/>
              <a:cs typeface="Calibri"/>
            </a:endParaRPr>
          </a:p>
          <a:p>
            <a:pPr marL="282448" marR="30323">
              <a:lnSpc>
                <a:spcPct val="101725"/>
              </a:lnSpc>
              <a:spcBef>
                <a:spcPts val="536"/>
              </a:spcBef>
            </a:pPr>
            <a:r>
              <a:rPr dirty="0" smtClean="0" sz="3200" spc="-250" b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ou’ll</a:t>
            </a:r>
            <a:r>
              <a:rPr dirty="0" smtClean="0" sz="3200" spc="-29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 b="1">
                <a:solidFill>
                  <a:srgbClr val="888888"/>
                </a:solidFill>
                <a:latin typeface="Calibri"/>
                <a:cs typeface="Calibri"/>
              </a:rPr>
              <a:t>spend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checking</a:t>
            </a:r>
            <a:r>
              <a:rPr dirty="0" smtClean="0" baseline="1706" sz="4800" spc="-34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-29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1706" sz="4800" spc="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91000" y="3657600"/>
            <a:ext cx="4191000" cy="274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94260" marR="1291810" algn="ctr">
              <a:lnSpc>
                <a:spcPct val="101725"/>
              </a:lnSpc>
              <a:spcBef>
                <a:spcPts val="2083"/>
              </a:spcBef>
            </a:pP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59">
                <a:latin typeface="Calibri"/>
                <a:cs typeface="Calibri"/>
              </a:rPr>
              <a:t>x</a:t>
            </a:r>
            <a:r>
              <a:rPr dirty="0" smtClean="0" sz="3200" spc="0">
                <a:latin typeface="Calibri"/>
                <a:cs typeface="Calibri"/>
              </a:rPr>
              <a:t>amp</a:t>
            </a:r>
            <a:r>
              <a:rPr dirty="0" smtClean="0" sz="3200" spc="-9">
                <a:latin typeface="Calibri"/>
                <a:cs typeface="Calibri"/>
              </a:rPr>
              <a:t>l</a:t>
            </a:r>
            <a:r>
              <a:rPr dirty="0" smtClean="0" sz="3200" spc="0"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 marL="779741" marR="777892" algn="ctr">
              <a:lnSpc>
                <a:spcPts val="3840"/>
              </a:lnSpc>
              <a:spcBef>
                <a:spcPts val="192"/>
              </a:spcBef>
            </a:pPr>
            <a:r>
              <a:rPr dirty="0" smtClean="0" baseline="1706" sz="4800" spc="0">
                <a:latin typeface="Calibri"/>
                <a:cs typeface="Calibri"/>
              </a:rPr>
              <a:t>Upd</a:t>
            </a:r>
            <a:r>
              <a:rPr dirty="0" smtClean="0" baseline="1706" sz="4800" spc="-29">
                <a:latin typeface="Calibri"/>
                <a:cs typeface="Calibri"/>
              </a:rPr>
              <a:t>a</a:t>
            </a:r>
            <a:r>
              <a:rPr dirty="0" smtClean="0" baseline="1706" sz="4800" spc="-39">
                <a:latin typeface="Calibri"/>
                <a:cs typeface="Calibri"/>
              </a:rPr>
              <a:t>t</a:t>
            </a:r>
            <a:r>
              <a:rPr dirty="0" smtClean="0" baseline="1706" sz="4800" spc="0">
                <a:latin typeface="Calibri"/>
                <a:cs typeface="Calibri"/>
              </a:rPr>
              <a:t>e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cla</a:t>
            </a:r>
            <a:r>
              <a:rPr dirty="0" smtClean="0" baseline="1706" sz="4800" spc="-9">
                <a:latin typeface="Calibri"/>
                <a:cs typeface="Calibri"/>
              </a:rPr>
              <a:t>s</a:t>
            </a:r>
            <a:r>
              <a:rPr dirty="0" smtClean="0" baseline="1706" sz="4800" spc="0">
                <a:latin typeface="Calibri"/>
                <a:cs typeface="Calibri"/>
              </a:rPr>
              <a:t>ses.</a:t>
            </a:r>
            <a:endParaRPr sz="3200">
              <a:latin typeface="Calibri"/>
              <a:cs typeface="Calibri"/>
            </a:endParaRPr>
          </a:p>
          <a:p>
            <a:pPr marL="212559" marR="209467" algn="ctr">
              <a:lnSpc>
                <a:spcPts val="3840"/>
              </a:lnSpc>
            </a:pPr>
            <a:r>
              <a:rPr dirty="0" smtClean="0" baseline="1706" sz="4800" spc="0">
                <a:latin typeface="Calibri"/>
                <a:cs typeface="Calibri"/>
              </a:rPr>
              <a:t>Bu</a:t>
            </a:r>
            <a:r>
              <a:rPr dirty="0" smtClean="0" baseline="1706" sz="4800" spc="-9">
                <a:latin typeface="Calibri"/>
                <a:cs typeface="Calibri"/>
              </a:rPr>
              <a:t>i</a:t>
            </a:r>
            <a:r>
              <a:rPr dirty="0" smtClean="0" baseline="1706" sz="4800" spc="0">
                <a:latin typeface="Calibri"/>
                <a:cs typeface="Calibri"/>
              </a:rPr>
              <a:t>l</a:t>
            </a:r>
            <a:r>
              <a:rPr dirty="0" smtClean="0" baseline="1706" sz="4800" spc="-4">
                <a:latin typeface="Calibri"/>
                <a:cs typeface="Calibri"/>
              </a:rPr>
              <a:t>d</a:t>
            </a:r>
            <a:r>
              <a:rPr dirty="0" smtClean="0" baseline="1706" sz="4800" spc="4">
                <a:latin typeface="Calibri"/>
                <a:cs typeface="Calibri"/>
              </a:rPr>
              <a:t>-</a:t>
            </a:r>
            <a:r>
              <a:rPr dirty="0" smtClean="0" baseline="1706" sz="4800" spc="0">
                <a:latin typeface="Calibri"/>
                <a:cs typeface="Calibri"/>
              </a:rPr>
              <a:t>t</a:t>
            </a:r>
            <a:r>
              <a:rPr dirty="0" smtClean="0" baseline="1706" sz="4800" spc="-9">
                <a:latin typeface="Calibri"/>
                <a:cs typeface="Calibri"/>
              </a:rPr>
              <a:t>i</a:t>
            </a:r>
            <a:r>
              <a:rPr dirty="0" smtClean="0" baseline="1706" sz="4800" spc="0">
                <a:latin typeface="Calibri"/>
                <a:cs typeface="Calibri"/>
              </a:rPr>
              <a:t>me</a:t>
            </a:r>
            <a:r>
              <a:rPr dirty="0" smtClean="0" baseline="1706" sz="4800" spc="19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d</a:t>
            </a:r>
            <a:r>
              <a:rPr dirty="0" smtClean="0" baseline="1706" sz="4800" spc="-25">
                <a:latin typeface="Calibri"/>
                <a:cs typeface="Calibri"/>
              </a:rPr>
              <a:t>a</a:t>
            </a:r>
            <a:r>
              <a:rPr dirty="0" smtClean="0" baseline="1706" sz="4800" spc="-39">
                <a:latin typeface="Calibri"/>
                <a:cs typeface="Calibri"/>
              </a:rPr>
              <a:t>t</a:t>
            </a:r>
            <a:r>
              <a:rPr dirty="0" smtClean="0" baseline="1706" sz="4800" spc="0">
                <a:latin typeface="Calibri"/>
                <a:cs typeface="Calibri"/>
              </a:rPr>
              <a:t>a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-19">
                <a:latin typeface="Calibri"/>
                <a:cs typeface="Calibri"/>
              </a:rPr>
              <a:t>v</a:t>
            </a:r>
            <a:r>
              <a:rPr dirty="0" smtClean="0" baseline="1706" sz="4800" spc="0">
                <a:latin typeface="Calibri"/>
                <a:cs typeface="Calibri"/>
              </a:rPr>
              <a:t>e</a:t>
            </a:r>
            <a:r>
              <a:rPr dirty="0" smtClean="0" baseline="1706" sz="4800" spc="-59">
                <a:latin typeface="Calibri"/>
                <a:cs typeface="Calibri"/>
              </a:rPr>
              <a:t>r</a:t>
            </a:r>
            <a:r>
              <a:rPr dirty="0" smtClean="0" baseline="1706" sz="4800" spc="0">
                <a:latin typeface="Calibri"/>
                <a:cs typeface="Calibri"/>
              </a:rPr>
              <a:t>sus</a:t>
            </a:r>
            <a:endParaRPr sz="3200">
              <a:latin typeface="Calibri"/>
              <a:cs typeface="Calibri"/>
            </a:endParaRPr>
          </a:p>
          <a:p>
            <a:pPr marL="929071" marR="927043" algn="ctr">
              <a:lnSpc>
                <a:spcPts val="3840"/>
              </a:lnSpc>
            </a:pPr>
            <a:r>
              <a:rPr dirty="0" smtClean="0" baseline="1706" sz="4800" spc="0">
                <a:latin typeface="Calibri"/>
                <a:cs typeface="Calibri"/>
              </a:rPr>
              <a:t>ru</a:t>
            </a:r>
            <a:r>
              <a:rPr dirty="0" smtClean="0" baseline="1706" sz="4800" spc="-34">
                <a:latin typeface="Calibri"/>
                <a:cs typeface="Calibri"/>
              </a:rPr>
              <a:t>n</a:t>
            </a:r>
            <a:r>
              <a:rPr dirty="0" smtClean="0" baseline="1706" sz="4800" spc="0">
                <a:latin typeface="Calibri"/>
                <a:cs typeface="Calibri"/>
              </a:rPr>
              <a:t>t</a:t>
            </a:r>
            <a:r>
              <a:rPr dirty="0" smtClean="0" baseline="1706" sz="4800" spc="-9">
                <a:latin typeface="Calibri"/>
                <a:cs typeface="Calibri"/>
              </a:rPr>
              <a:t>i</a:t>
            </a:r>
            <a:r>
              <a:rPr dirty="0" smtClean="0" baseline="1706" sz="4800" spc="0">
                <a:latin typeface="Calibri"/>
                <a:cs typeface="Calibri"/>
              </a:rPr>
              <a:t>me</a:t>
            </a:r>
            <a:r>
              <a:rPr dirty="0" smtClean="0" baseline="1706" sz="4800" spc="0">
                <a:latin typeface="Calibri"/>
                <a:cs typeface="Calibri"/>
              </a:rPr>
              <a:t> </a:t>
            </a:r>
            <a:r>
              <a:rPr dirty="0" smtClean="0" baseline="1706" sz="4800" spc="0">
                <a:latin typeface="Calibri"/>
                <a:cs typeface="Calibri"/>
              </a:rPr>
              <a:t>d</a:t>
            </a:r>
            <a:r>
              <a:rPr dirty="0" smtClean="0" baseline="1706" sz="4800" spc="-25">
                <a:latin typeface="Calibri"/>
                <a:cs typeface="Calibri"/>
              </a:rPr>
              <a:t>a</a:t>
            </a:r>
            <a:r>
              <a:rPr dirty="0" smtClean="0" baseline="1706" sz="4800" spc="-39">
                <a:latin typeface="Calibri"/>
                <a:cs typeface="Calibri"/>
              </a:rPr>
              <a:t>t</a:t>
            </a:r>
            <a:r>
              <a:rPr dirty="0" smtClean="0" baseline="1706" sz="4800" spc="0">
                <a:latin typeface="Calibri"/>
                <a:cs typeface="Calibri"/>
              </a:rPr>
              <a:t>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667000" y="47244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667000" y="4724400"/>
            <a:ext cx="5715000" cy="1676400"/>
          </a:xfrm>
          <a:custGeom>
            <a:avLst/>
            <a:gdLst/>
            <a:ahLst/>
            <a:cxnLst/>
            <a:rect l="l" t="t" r="r" b="b"/>
            <a:pathLst>
              <a:path w="5715000" h="1676400">
                <a:moveTo>
                  <a:pt x="0" y="1676400"/>
                </a:moveTo>
                <a:lnTo>
                  <a:pt x="5715000" y="1676400"/>
                </a:lnTo>
                <a:lnTo>
                  <a:pt x="5715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8969" y="2621051"/>
            <a:ext cx="43893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54" b="1">
                <a:latin typeface="Calibri"/>
                <a:cs typeface="Calibri"/>
              </a:rPr>
              <a:t>F</a:t>
            </a:r>
            <a:r>
              <a:rPr dirty="0" smtClean="0" baseline="3103" sz="6600" spc="0" b="1">
                <a:latin typeface="Calibri"/>
                <a:cs typeface="Calibri"/>
              </a:rPr>
              <a:t>or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each</a:t>
            </a:r>
            <a:r>
              <a:rPr dirty="0" smtClean="0" baseline="3103" sz="6600" spc="-19" b="1">
                <a:latin typeface="Calibri"/>
                <a:cs typeface="Calibri"/>
              </a:rPr>
              <a:t> </a:t>
            </a:r>
            <a:r>
              <a:rPr dirty="0" smtClean="0" baseline="3103" sz="6600" spc="0" b="1">
                <a:latin typeface="Calibri"/>
                <a:cs typeface="Calibri"/>
              </a:rPr>
              <a:t>v</a:t>
            </a:r>
            <a:r>
              <a:rPr dirty="0" smtClean="0" baseline="3103" sz="6600" spc="-14" b="1">
                <a:latin typeface="Calibri"/>
                <a:cs typeface="Calibri"/>
              </a:rPr>
              <a:t>s</a:t>
            </a:r>
            <a:r>
              <a:rPr dirty="0" smtClean="0" baseline="3103" sz="6600" spc="0" b="1">
                <a:latin typeface="Calibri"/>
                <a:cs typeface="Calibri"/>
              </a:rPr>
              <a:t>.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-54" b="1">
                <a:latin typeface="Calibri"/>
                <a:cs typeface="Calibri"/>
              </a:rPr>
              <a:t>F</a:t>
            </a:r>
            <a:r>
              <a:rPr dirty="0" smtClean="0" baseline="3103" sz="6600" spc="0" b="1">
                <a:latin typeface="Calibri"/>
                <a:cs typeface="Calibri"/>
              </a:rPr>
              <a:t>or</a:t>
            </a:r>
            <a:r>
              <a:rPr dirty="0" smtClean="0" baseline="3103" sz="6600" spc="0" b="1">
                <a:latin typeface="Calibri"/>
                <a:cs typeface="Calibri"/>
              </a:rPr>
              <a:t> </a:t>
            </a:r>
            <a:r>
              <a:rPr dirty="0" smtClean="0" baseline="3103" sz="6600" spc="-14" b="1">
                <a:latin typeface="Calibri"/>
                <a:cs typeface="Calibri"/>
              </a:rPr>
              <a:t>a</a:t>
            </a:r>
            <a:r>
              <a:rPr dirty="0" smtClean="0" baseline="3103" sz="6600" spc="0" b="1">
                <a:latin typeface="Calibri"/>
                <a:cs typeface="Calibri"/>
              </a:rPr>
              <a:t>ll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581" y="3995699"/>
            <a:ext cx="524301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“</a:t>
            </a:r>
            <a:r>
              <a:rPr dirty="0" smtClean="0" baseline="3413" sz="4800" spc="-3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or</a:t>
            </a:r>
            <a:r>
              <a:rPr dirty="0" smtClean="0" baseline="3413" sz="48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each”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ons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mtClean="0" baseline="3413" sz="4800" spc="-3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ar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fu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67000" y="4724400"/>
            <a:ext cx="57150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"/>
              </a:spcBef>
            </a:pPr>
            <a:endParaRPr sz="850"/>
          </a:p>
          <a:p>
            <a:pPr marL="82934" marR="82069" indent="0" algn="ctr">
              <a:lnSpc>
                <a:spcPct val="99995"/>
              </a:lnSpc>
            </a:pPr>
            <a:r>
              <a:rPr dirty="0" smtClean="0" sz="3200" spc="0">
                <a:latin typeface="Calibri"/>
                <a:cs typeface="Calibri"/>
              </a:rPr>
              <a:t>Wh</a:t>
            </a:r>
            <a:r>
              <a:rPr dirty="0" smtClean="0" sz="3200" spc="-19">
                <a:latin typeface="Calibri"/>
                <a:cs typeface="Calibri"/>
              </a:rPr>
              <a:t>a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b</a:t>
            </a:r>
            <a:r>
              <a:rPr dirty="0" smtClean="0" sz="3200" spc="-5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anching</a:t>
            </a:r>
            <a:r>
              <a:rPr dirty="0" smtClean="0" sz="3200" spc="9">
                <a:latin typeface="Calibri"/>
                <a:cs typeface="Calibri"/>
              </a:rPr>
              <a:t> </a:t>
            </a:r>
            <a:r>
              <a:rPr dirty="0" smtClean="0" sz="3200" spc="-34">
                <a:latin typeface="Calibri"/>
                <a:cs typeface="Calibri"/>
              </a:rPr>
              <a:t>w</a:t>
            </a:r>
            <a:r>
              <a:rPr dirty="0" smtClean="0" sz="3200" spc="0">
                <a:latin typeface="Calibri"/>
                <a:cs typeface="Calibri"/>
              </a:rPr>
              <a:t>as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one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of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h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mo</a:t>
            </a:r>
            <a:r>
              <a:rPr dirty="0" smtClean="0" sz="3200" spc="-44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t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-44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xpens</a:t>
            </a:r>
            <a:r>
              <a:rPr dirty="0" smtClean="0" sz="3200" spc="-14">
                <a:latin typeface="Calibri"/>
                <a:cs typeface="Calibri"/>
              </a:rPr>
              <a:t>i</a:t>
            </a:r>
            <a:r>
              <a:rPr dirty="0" smtClean="0" sz="3200" spc="-29">
                <a:latin typeface="Calibri"/>
                <a:cs typeface="Calibri"/>
              </a:rPr>
              <a:t>v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4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hi</a:t>
            </a:r>
            <a:r>
              <a:rPr dirty="0" smtClean="0" sz="3200" spc="-14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gs</a:t>
            </a:r>
            <a:r>
              <a:rPr dirty="0" smtClean="0" sz="3200" spc="29">
                <a:latin typeface="Calibri"/>
                <a:cs typeface="Calibri"/>
              </a:rPr>
              <a:t> </a:t>
            </a:r>
            <a:r>
              <a:rPr dirty="0" smtClean="0" sz="3200" spc="-34">
                <a:latin typeface="Calibri"/>
                <a:cs typeface="Calibri"/>
              </a:rPr>
              <a:t>y</a:t>
            </a:r>
            <a:r>
              <a:rPr dirty="0" smtClean="0" sz="3200" spc="0">
                <a:latin typeface="Calibri"/>
                <a:cs typeface="Calibri"/>
              </a:rPr>
              <a:t>ou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9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ould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do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he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CPU?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…</a:t>
            </a:r>
            <a:r>
              <a:rPr dirty="0" smtClean="0" sz="3200" spc="4">
                <a:latin typeface="Calibri"/>
                <a:cs typeface="Calibri"/>
              </a:rPr>
              <a:t>o</a:t>
            </a:r>
            <a:r>
              <a:rPr dirty="0" smtClean="0" sz="3200" spc="0">
                <a:latin typeface="Calibri"/>
                <a:cs typeface="Calibri"/>
              </a:rPr>
              <a:t>h,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39">
                <a:latin typeface="Calibri"/>
                <a:cs typeface="Calibri"/>
              </a:rPr>
              <a:t>w</a:t>
            </a:r>
            <a:r>
              <a:rPr dirty="0" smtClean="0" sz="3200" spc="0">
                <a:latin typeface="Calibri"/>
                <a:cs typeface="Calibri"/>
              </a:rPr>
              <a:t>ait.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