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51" r:id="rId17"/>
    <p:sldId id="286" r:id="rId18"/>
    <p:sldId id="354" r:id="rId19"/>
    <p:sldId id="353" r:id="rId20"/>
    <p:sldId id="288" r:id="rId21"/>
    <p:sldId id="289" r:id="rId22"/>
    <p:sldId id="290" r:id="rId23"/>
    <p:sldId id="291" r:id="rId24"/>
    <p:sldId id="348" r:id="rId25"/>
    <p:sldId id="316" r:id="rId26"/>
    <p:sldId id="317" r:id="rId27"/>
    <p:sldId id="292" r:id="rId28"/>
    <p:sldId id="297" r:id="rId29"/>
    <p:sldId id="295" r:id="rId30"/>
    <p:sldId id="352" r:id="rId31"/>
    <p:sldId id="293" r:id="rId32"/>
    <p:sldId id="356" r:id="rId33"/>
    <p:sldId id="298" r:id="rId34"/>
    <p:sldId id="302" r:id="rId35"/>
    <p:sldId id="315" r:id="rId36"/>
    <p:sldId id="359" r:id="rId37"/>
    <p:sldId id="304" r:id="rId38"/>
    <p:sldId id="305" r:id="rId39"/>
    <p:sldId id="306" r:id="rId40"/>
    <p:sldId id="325" r:id="rId41"/>
    <p:sldId id="307" r:id="rId42"/>
    <p:sldId id="308" r:id="rId43"/>
    <p:sldId id="309" r:id="rId44"/>
    <p:sldId id="310" r:id="rId45"/>
    <p:sldId id="326" r:id="rId46"/>
    <p:sldId id="327" r:id="rId47"/>
    <p:sldId id="328" r:id="rId48"/>
    <p:sldId id="311" r:id="rId49"/>
    <p:sldId id="312" r:id="rId50"/>
    <p:sldId id="313" r:id="rId51"/>
    <p:sldId id="314" r:id="rId52"/>
    <p:sldId id="329" r:id="rId53"/>
    <p:sldId id="332" r:id="rId54"/>
    <p:sldId id="333" r:id="rId55"/>
    <p:sldId id="334" r:id="rId56"/>
    <p:sldId id="335" r:id="rId57"/>
    <p:sldId id="336" r:id="rId58"/>
    <p:sldId id="339" r:id="rId59"/>
    <p:sldId id="272" r:id="rId60"/>
    <p:sldId id="273" r:id="rId61"/>
    <p:sldId id="349" r:id="rId62"/>
    <p:sldId id="347" r:id="rId63"/>
    <p:sldId id="342" r:id="rId64"/>
    <p:sldId id="343" r:id="rId65"/>
    <p:sldId id="344" r:id="rId66"/>
    <p:sldId id="345" r:id="rId67"/>
    <p:sldId id="346" r:id="rId68"/>
    <p:sldId id="377" r:id="rId69"/>
    <p:sldId id="360" r:id="rId70"/>
    <p:sldId id="396" r:id="rId71"/>
    <p:sldId id="361" r:id="rId72"/>
    <p:sldId id="362" r:id="rId73"/>
    <p:sldId id="363" r:id="rId74"/>
    <p:sldId id="364" r:id="rId75"/>
    <p:sldId id="365" r:id="rId76"/>
    <p:sldId id="366" r:id="rId77"/>
    <p:sldId id="397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9" r:id="rId87"/>
    <p:sldId id="386" r:id="rId88"/>
    <p:sldId id="381" r:id="rId89"/>
    <p:sldId id="382" r:id="rId90"/>
    <p:sldId id="383" r:id="rId91"/>
    <p:sldId id="385" r:id="rId92"/>
    <p:sldId id="384" r:id="rId93"/>
    <p:sldId id="387" r:id="rId94"/>
    <p:sldId id="388" r:id="rId95"/>
    <p:sldId id="389" r:id="rId96"/>
    <p:sldId id="390" r:id="rId97"/>
    <p:sldId id="391" r:id="rId98"/>
    <p:sldId id="392" r:id="rId99"/>
    <p:sldId id="393" r:id="rId100"/>
    <p:sldId id="394" r:id="rId101"/>
    <p:sldId id="395" r:id="rId102"/>
    <p:sldId id="274" r:id="rId103"/>
    <p:sldId id="380" r:id="rId104"/>
    <p:sldId id="275" r:id="rId105"/>
    <p:sldId id="303" r:id="rId106"/>
    <p:sldId id="355" r:id="rId107"/>
    <p:sldId id="398" r:id="rId108"/>
    <p:sldId id="399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X:\Dropbox\GDC15\test00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W=8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'W=8'!$A$1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'W=8'!$A$2:$A$101</c:f>
              <c:numCache>
                <c:formatCode>General</c:formatCode>
                <c:ptCount val="100"/>
                <c:pt idx="0">
                  <c:v>29.553999999999998</c:v>
                </c:pt>
                <c:pt idx="1">
                  <c:v>30.514500000000002</c:v>
                </c:pt>
                <c:pt idx="2">
                  <c:v>29.153700000000001</c:v>
                </c:pt>
                <c:pt idx="3">
                  <c:v>27.742100000000001</c:v>
                </c:pt>
                <c:pt idx="4">
                  <c:v>27.191600000000001</c:v>
                </c:pt>
                <c:pt idx="5">
                  <c:v>27.009599999999999</c:v>
                </c:pt>
                <c:pt idx="6">
                  <c:v>30.482399999999998</c:v>
                </c:pt>
                <c:pt idx="7">
                  <c:v>29.9771</c:v>
                </c:pt>
                <c:pt idx="8">
                  <c:v>30.391400000000001</c:v>
                </c:pt>
                <c:pt idx="9">
                  <c:v>31.873000000000001</c:v>
                </c:pt>
                <c:pt idx="10">
                  <c:v>30.921800000000001</c:v>
                </c:pt>
                <c:pt idx="11">
                  <c:v>31.4574</c:v>
                </c:pt>
                <c:pt idx="12">
                  <c:v>29.250299999999999</c:v>
                </c:pt>
                <c:pt idx="13">
                  <c:v>30.089600000000001</c:v>
                </c:pt>
                <c:pt idx="14">
                  <c:v>29.495699999999999</c:v>
                </c:pt>
                <c:pt idx="15">
                  <c:v>28.5197</c:v>
                </c:pt>
                <c:pt idx="16">
                  <c:v>26.941500000000001</c:v>
                </c:pt>
                <c:pt idx="17">
                  <c:v>28.069099999999999</c:v>
                </c:pt>
                <c:pt idx="18">
                  <c:v>27.2485</c:v>
                </c:pt>
                <c:pt idx="19">
                  <c:v>27.547499999999999</c:v>
                </c:pt>
                <c:pt idx="20">
                  <c:v>28.124099999999999</c:v>
                </c:pt>
                <c:pt idx="21">
                  <c:v>28.3812</c:v>
                </c:pt>
                <c:pt idx="22">
                  <c:v>29.633800000000001</c:v>
                </c:pt>
                <c:pt idx="23">
                  <c:v>29.215299999999999</c:v>
                </c:pt>
                <c:pt idx="24">
                  <c:v>31.264199999999999</c:v>
                </c:pt>
                <c:pt idx="25">
                  <c:v>31.3002</c:v>
                </c:pt>
                <c:pt idx="26">
                  <c:v>29.838100000000001</c:v>
                </c:pt>
                <c:pt idx="27">
                  <c:v>29.0474</c:v>
                </c:pt>
                <c:pt idx="28">
                  <c:v>29.3081</c:v>
                </c:pt>
                <c:pt idx="29">
                  <c:v>29.348299999999998</c:v>
                </c:pt>
                <c:pt idx="30">
                  <c:v>29.7285</c:v>
                </c:pt>
                <c:pt idx="31">
                  <c:v>29.1906</c:v>
                </c:pt>
                <c:pt idx="32">
                  <c:v>28.668600000000001</c:v>
                </c:pt>
                <c:pt idx="33">
                  <c:v>27.4757</c:v>
                </c:pt>
                <c:pt idx="34">
                  <c:v>28.988600000000002</c:v>
                </c:pt>
                <c:pt idx="35">
                  <c:v>31.9621</c:v>
                </c:pt>
                <c:pt idx="36">
                  <c:v>30.148299999999999</c:v>
                </c:pt>
                <c:pt idx="37">
                  <c:v>30.988499999999998</c:v>
                </c:pt>
                <c:pt idx="38">
                  <c:v>29.690200000000001</c:v>
                </c:pt>
                <c:pt idx="39">
                  <c:v>27.9375</c:v>
                </c:pt>
                <c:pt idx="40">
                  <c:v>30.191299999999998</c:v>
                </c:pt>
                <c:pt idx="41">
                  <c:v>28.449300000000001</c:v>
                </c:pt>
                <c:pt idx="42">
                  <c:v>27.9511</c:v>
                </c:pt>
                <c:pt idx="43">
                  <c:v>26.952300000000001</c:v>
                </c:pt>
                <c:pt idx="44">
                  <c:v>31.417200000000001</c:v>
                </c:pt>
                <c:pt idx="45">
                  <c:v>29.564299999999999</c:v>
                </c:pt>
                <c:pt idx="46">
                  <c:v>29.9529</c:v>
                </c:pt>
                <c:pt idx="47">
                  <c:v>29.761099999999999</c:v>
                </c:pt>
                <c:pt idx="48">
                  <c:v>30.066199999999998</c:v>
                </c:pt>
                <c:pt idx="49">
                  <c:v>29.574999999999999</c:v>
                </c:pt>
                <c:pt idx="50">
                  <c:v>29.255400000000002</c:v>
                </c:pt>
                <c:pt idx="51">
                  <c:v>29.4313</c:v>
                </c:pt>
                <c:pt idx="52">
                  <c:v>28.988600000000002</c:v>
                </c:pt>
                <c:pt idx="53">
                  <c:v>29.456499999999998</c:v>
                </c:pt>
                <c:pt idx="54">
                  <c:v>28.083600000000001</c:v>
                </c:pt>
                <c:pt idx="55">
                  <c:v>29.406099999999999</c:v>
                </c:pt>
                <c:pt idx="56">
                  <c:v>29.763000000000002</c:v>
                </c:pt>
                <c:pt idx="57">
                  <c:v>29.6953</c:v>
                </c:pt>
                <c:pt idx="58">
                  <c:v>27.619399999999999</c:v>
                </c:pt>
                <c:pt idx="59">
                  <c:v>29.844200000000001</c:v>
                </c:pt>
                <c:pt idx="60">
                  <c:v>29.561</c:v>
                </c:pt>
                <c:pt idx="61">
                  <c:v>29.256399999999999</c:v>
                </c:pt>
                <c:pt idx="62">
                  <c:v>29.094899999999999</c:v>
                </c:pt>
                <c:pt idx="63">
                  <c:v>29.045999999999999</c:v>
                </c:pt>
                <c:pt idx="64">
                  <c:v>29.792400000000001</c:v>
                </c:pt>
                <c:pt idx="65">
                  <c:v>29.5185</c:v>
                </c:pt>
                <c:pt idx="66">
                  <c:v>30.431000000000001</c:v>
                </c:pt>
                <c:pt idx="67">
                  <c:v>28.8444</c:v>
                </c:pt>
                <c:pt idx="68">
                  <c:v>29.22</c:v>
                </c:pt>
                <c:pt idx="69">
                  <c:v>27.799900000000001</c:v>
                </c:pt>
                <c:pt idx="70">
                  <c:v>28.758099999999999</c:v>
                </c:pt>
                <c:pt idx="71">
                  <c:v>28.971299999999999</c:v>
                </c:pt>
                <c:pt idx="72">
                  <c:v>29.419599999999999</c:v>
                </c:pt>
                <c:pt idx="73">
                  <c:v>31.079499999999999</c:v>
                </c:pt>
                <c:pt idx="74">
                  <c:v>29.4817</c:v>
                </c:pt>
                <c:pt idx="75">
                  <c:v>28.639199999999999</c:v>
                </c:pt>
                <c:pt idx="76">
                  <c:v>28.815000000000001</c:v>
                </c:pt>
                <c:pt idx="77">
                  <c:v>28.328499999999998</c:v>
                </c:pt>
                <c:pt idx="78">
                  <c:v>28.321899999999999</c:v>
                </c:pt>
                <c:pt idx="79">
                  <c:v>28.6662</c:v>
                </c:pt>
                <c:pt idx="80">
                  <c:v>30.136199999999999</c:v>
                </c:pt>
                <c:pt idx="81">
                  <c:v>29.808700000000002</c:v>
                </c:pt>
                <c:pt idx="82">
                  <c:v>29.656199999999998</c:v>
                </c:pt>
                <c:pt idx="83">
                  <c:v>29.525500000000001</c:v>
                </c:pt>
                <c:pt idx="84">
                  <c:v>29.6081</c:v>
                </c:pt>
                <c:pt idx="85">
                  <c:v>29.6478</c:v>
                </c:pt>
                <c:pt idx="86">
                  <c:v>29.491900000000001</c:v>
                </c:pt>
                <c:pt idx="87">
                  <c:v>29.419599999999999</c:v>
                </c:pt>
                <c:pt idx="88">
                  <c:v>30.386299999999999</c:v>
                </c:pt>
                <c:pt idx="89">
                  <c:v>29.1738</c:v>
                </c:pt>
                <c:pt idx="90">
                  <c:v>31.026800000000001</c:v>
                </c:pt>
                <c:pt idx="91">
                  <c:v>28.709099999999999</c:v>
                </c:pt>
                <c:pt idx="92">
                  <c:v>29.93</c:v>
                </c:pt>
                <c:pt idx="93">
                  <c:v>29.444400000000002</c:v>
                </c:pt>
                <c:pt idx="94">
                  <c:v>29.4178</c:v>
                </c:pt>
                <c:pt idx="95">
                  <c:v>30.646100000000001</c:v>
                </c:pt>
                <c:pt idx="96">
                  <c:v>29.4434</c:v>
                </c:pt>
                <c:pt idx="97">
                  <c:v>29.854399999999998</c:v>
                </c:pt>
                <c:pt idx="98">
                  <c:v>29.6846</c:v>
                </c:pt>
                <c:pt idx="99">
                  <c:v>30.503799999999998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'W=8'!$B$1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'W=8'!$B$2:$B$101</c:f>
              <c:numCache>
                <c:formatCode>General</c:formatCode>
                <c:ptCount val="100"/>
                <c:pt idx="0">
                  <c:v>3.58514</c:v>
                </c:pt>
                <c:pt idx="1">
                  <c:v>3.8627199999999999</c:v>
                </c:pt>
                <c:pt idx="2">
                  <c:v>3.5235599999999998</c:v>
                </c:pt>
                <c:pt idx="3">
                  <c:v>3.4074</c:v>
                </c:pt>
                <c:pt idx="4">
                  <c:v>3.6308600000000002</c:v>
                </c:pt>
                <c:pt idx="5">
                  <c:v>3.4372600000000002</c:v>
                </c:pt>
                <c:pt idx="6">
                  <c:v>3.8519899999999998</c:v>
                </c:pt>
                <c:pt idx="7">
                  <c:v>3.7736100000000001</c:v>
                </c:pt>
                <c:pt idx="8">
                  <c:v>3.4699200000000001</c:v>
                </c:pt>
                <c:pt idx="9">
                  <c:v>3.6373899999999999</c:v>
                </c:pt>
                <c:pt idx="10">
                  <c:v>4.0138699999999998</c:v>
                </c:pt>
                <c:pt idx="11">
                  <c:v>3.8804500000000002</c:v>
                </c:pt>
                <c:pt idx="12">
                  <c:v>3.6513900000000001</c:v>
                </c:pt>
                <c:pt idx="13">
                  <c:v>4.5303000000000004</c:v>
                </c:pt>
                <c:pt idx="14">
                  <c:v>3.4186000000000001</c:v>
                </c:pt>
                <c:pt idx="15">
                  <c:v>3.6080000000000001</c:v>
                </c:pt>
                <c:pt idx="16">
                  <c:v>3.4171999999999998</c:v>
                </c:pt>
                <c:pt idx="17">
                  <c:v>3.6737799999999998</c:v>
                </c:pt>
                <c:pt idx="18">
                  <c:v>3.44286</c:v>
                </c:pt>
                <c:pt idx="19">
                  <c:v>3.3728799999999999</c:v>
                </c:pt>
                <c:pt idx="20">
                  <c:v>3.5902799999999999</c:v>
                </c:pt>
                <c:pt idx="21">
                  <c:v>3.5977399999999999</c:v>
                </c:pt>
                <c:pt idx="22">
                  <c:v>3.7451599999999998</c:v>
                </c:pt>
                <c:pt idx="23">
                  <c:v>3.7162299999999999</c:v>
                </c:pt>
                <c:pt idx="24">
                  <c:v>3.8132700000000002</c:v>
                </c:pt>
                <c:pt idx="25">
                  <c:v>3.6593200000000001</c:v>
                </c:pt>
                <c:pt idx="26">
                  <c:v>3.8748499999999999</c:v>
                </c:pt>
                <c:pt idx="27">
                  <c:v>3.6219999999999999</c:v>
                </c:pt>
                <c:pt idx="28">
                  <c:v>3.6583899999999998</c:v>
                </c:pt>
                <c:pt idx="29">
                  <c:v>3.6877800000000001</c:v>
                </c:pt>
                <c:pt idx="30">
                  <c:v>3.6420599999999999</c:v>
                </c:pt>
                <c:pt idx="31">
                  <c:v>3.5758100000000002</c:v>
                </c:pt>
                <c:pt idx="32">
                  <c:v>3.5548199999999999</c:v>
                </c:pt>
                <c:pt idx="33">
                  <c:v>3.4806499999999998</c:v>
                </c:pt>
                <c:pt idx="34">
                  <c:v>3.5725500000000001</c:v>
                </c:pt>
                <c:pt idx="35">
                  <c:v>3.8323999999999998</c:v>
                </c:pt>
                <c:pt idx="36">
                  <c:v>4.2186700000000004</c:v>
                </c:pt>
                <c:pt idx="37">
                  <c:v>4.1006400000000003</c:v>
                </c:pt>
                <c:pt idx="38">
                  <c:v>3.6140699999999999</c:v>
                </c:pt>
                <c:pt idx="39">
                  <c:v>3.4176700000000002</c:v>
                </c:pt>
                <c:pt idx="40">
                  <c:v>3.67238</c:v>
                </c:pt>
                <c:pt idx="41">
                  <c:v>3.6518600000000001</c:v>
                </c:pt>
                <c:pt idx="42">
                  <c:v>3.5422199999999999</c:v>
                </c:pt>
                <c:pt idx="43">
                  <c:v>3.6541899999999998</c:v>
                </c:pt>
                <c:pt idx="44">
                  <c:v>3.5907399999999998</c:v>
                </c:pt>
                <c:pt idx="45">
                  <c:v>4.1062399999999997</c:v>
                </c:pt>
                <c:pt idx="46">
                  <c:v>3.8911799999999999</c:v>
                </c:pt>
                <c:pt idx="47">
                  <c:v>3.6588500000000002</c:v>
                </c:pt>
                <c:pt idx="48">
                  <c:v>3.6714500000000001</c:v>
                </c:pt>
                <c:pt idx="49">
                  <c:v>3.6070700000000002</c:v>
                </c:pt>
                <c:pt idx="50">
                  <c:v>3.6383299999999998</c:v>
                </c:pt>
                <c:pt idx="51">
                  <c:v>3.5912099999999998</c:v>
                </c:pt>
                <c:pt idx="52">
                  <c:v>3.6621199999999998</c:v>
                </c:pt>
                <c:pt idx="53">
                  <c:v>3.6989700000000001</c:v>
                </c:pt>
                <c:pt idx="54">
                  <c:v>3.47505</c:v>
                </c:pt>
                <c:pt idx="55">
                  <c:v>3.4927700000000002</c:v>
                </c:pt>
                <c:pt idx="56">
                  <c:v>4.0623899999999997</c:v>
                </c:pt>
                <c:pt idx="57">
                  <c:v>4.0241300000000004</c:v>
                </c:pt>
                <c:pt idx="58">
                  <c:v>3.91777</c:v>
                </c:pt>
                <c:pt idx="59">
                  <c:v>3.5352299999999999</c:v>
                </c:pt>
                <c:pt idx="60">
                  <c:v>3.6177999999999999</c:v>
                </c:pt>
                <c:pt idx="61">
                  <c:v>3.7101700000000002</c:v>
                </c:pt>
                <c:pt idx="62">
                  <c:v>3.5212300000000001</c:v>
                </c:pt>
                <c:pt idx="63">
                  <c:v>3.4699200000000001</c:v>
                </c:pt>
                <c:pt idx="64">
                  <c:v>3.5105</c:v>
                </c:pt>
                <c:pt idx="65">
                  <c:v>3.9424899999999998</c:v>
                </c:pt>
                <c:pt idx="66">
                  <c:v>3.6070700000000002</c:v>
                </c:pt>
                <c:pt idx="67">
                  <c:v>4.07545</c:v>
                </c:pt>
                <c:pt idx="68">
                  <c:v>3.7339600000000002</c:v>
                </c:pt>
                <c:pt idx="69">
                  <c:v>3.4699200000000001</c:v>
                </c:pt>
                <c:pt idx="70">
                  <c:v>3.39621</c:v>
                </c:pt>
                <c:pt idx="71">
                  <c:v>3.6826500000000002</c:v>
                </c:pt>
                <c:pt idx="72">
                  <c:v>3.68824</c:v>
                </c:pt>
                <c:pt idx="73">
                  <c:v>3.8043999999999998</c:v>
                </c:pt>
                <c:pt idx="74">
                  <c:v>3.5767500000000001</c:v>
                </c:pt>
                <c:pt idx="75">
                  <c:v>4.0931800000000003</c:v>
                </c:pt>
                <c:pt idx="76">
                  <c:v>3.9835500000000001</c:v>
                </c:pt>
                <c:pt idx="77">
                  <c:v>3.99241</c:v>
                </c:pt>
                <c:pt idx="78">
                  <c:v>3.9830800000000002</c:v>
                </c:pt>
                <c:pt idx="79">
                  <c:v>3.5342899999999999</c:v>
                </c:pt>
                <c:pt idx="80">
                  <c:v>3.6891799999999999</c:v>
                </c:pt>
                <c:pt idx="81">
                  <c:v>3.7619500000000001</c:v>
                </c:pt>
                <c:pt idx="82">
                  <c:v>3.6234000000000002</c:v>
                </c:pt>
                <c:pt idx="83">
                  <c:v>3.6784500000000002</c:v>
                </c:pt>
                <c:pt idx="84">
                  <c:v>3.6541899999999998</c:v>
                </c:pt>
                <c:pt idx="85">
                  <c:v>3.6476600000000001</c:v>
                </c:pt>
                <c:pt idx="86">
                  <c:v>3.8650500000000001</c:v>
                </c:pt>
                <c:pt idx="87">
                  <c:v>3.6248</c:v>
                </c:pt>
                <c:pt idx="88">
                  <c:v>4.0511900000000001</c:v>
                </c:pt>
                <c:pt idx="89">
                  <c:v>4.1416899999999996</c:v>
                </c:pt>
                <c:pt idx="90">
                  <c:v>3.7768799999999998</c:v>
                </c:pt>
                <c:pt idx="91">
                  <c:v>3.88978</c:v>
                </c:pt>
                <c:pt idx="92">
                  <c:v>4.1514899999999999</c:v>
                </c:pt>
                <c:pt idx="93">
                  <c:v>4.0782499999999997</c:v>
                </c:pt>
                <c:pt idx="94">
                  <c:v>3.6770499999999999</c:v>
                </c:pt>
                <c:pt idx="95">
                  <c:v>3.7894800000000002</c:v>
                </c:pt>
                <c:pt idx="96">
                  <c:v>3.6061399999999999</c:v>
                </c:pt>
                <c:pt idx="97">
                  <c:v>3.7740800000000001</c:v>
                </c:pt>
                <c:pt idx="98">
                  <c:v>3.8720500000000002</c:v>
                </c:pt>
                <c:pt idx="99">
                  <c:v>3.8281999999999998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84463904"/>
        <c:axId val="-1584477504"/>
      </c:lineChart>
      <c:catAx>
        <c:axId val="-158446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4477504"/>
        <c:crosses val="autoZero"/>
        <c:auto val="1"/>
        <c:lblAlgn val="ctr"/>
        <c:lblOffset val="100"/>
        <c:noMultiLvlLbl val="0"/>
      </c:catAx>
      <c:valAx>
        <c:axId val="-158447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44639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W=8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'W=8'!$A$1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'W=8'!$A$2:$A$101</c:f>
              <c:numCache>
                <c:formatCode>General</c:formatCode>
                <c:ptCount val="100"/>
                <c:pt idx="0">
                  <c:v>29.553999999999998</c:v>
                </c:pt>
                <c:pt idx="1">
                  <c:v>30.514500000000002</c:v>
                </c:pt>
                <c:pt idx="2">
                  <c:v>29.153700000000001</c:v>
                </c:pt>
                <c:pt idx="3">
                  <c:v>27.742100000000001</c:v>
                </c:pt>
                <c:pt idx="4">
                  <c:v>27.191600000000001</c:v>
                </c:pt>
                <c:pt idx="5">
                  <c:v>27.009599999999999</c:v>
                </c:pt>
                <c:pt idx="6">
                  <c:v>30.482399999999998</c:v>
                </c:pt>
                <c:pt idx="7">
                  <c:v>29.9771</c:v>
                </c:pt>
                <c:pt idx="8">
                  <c:v>30.391400000000001</c:v>
                </c:pt>
                <c:pt idx="9">
                  <c:v>31.873000000000001</c:v>
                </c:pt>
                <c:pt idx="10">
                  <c:v>30.921800000000001</c:v>
                </c:pt>
                <c:pt idx="11">
                  <c:v>31.4574</c:v>
                </c:pt>
                <c:pt idx="12">
                  <c:v>29.250299999999999</c:v>
                </c:pt>
                <c:pt idx="13">
                  <c:v>30.089600000000001</c:v>
                </c:pt>
                <c:pt idx="14">
                  <c:v>29.495699999999999</c:v>
                </c:pt>
                <c:pt idx="15">
                  <c:v>28.5197</c:v>
                </c:pt>
                <c:pt idx="16">
                  <c:v>26.941500000000001</c:v>
                </c:pt>
                <c:pt idx="17">
                  <c:v>28.069099999999999</c:v>
                </c:pt>
                <c:pt idx="18">
                  <c:v>27.2485</c:v>
                </c:pt>
                <c:pt idx="19">
                  <c:v>27.547499999999999</c:v>
                </c:pt>
                <c:pt idx="20">
                  <c:v>28.124099999999999</c:v>
                </c:pt>
                <c:pt idx="21">
                  <c:v>28.3812</c:v>
                </c:pt>
                <c:pt idx="22">
                  <c:v>29.633800000000001</c:v>
                </c:pt>
                <c:pt idx="23">
                  <c:v>29.215299999999999</c:v>
                </c:pt>
                <c:pt idx="24">
                  <c:v>31.264199999999999</c:v>
                </c:pt>
                <c:pt idx="25">
                  <c:v>31.3002</c:v>
                </c:pt>
                <c:pt idx="26">
                  <c:v>29.838100000000001</c:v>
                </c:pt>
                <c:pt idx="27">
                  <c:v>29.0474</c:v>
                </c:pt>
                <c:pt idx="28">
                  <c:v>29.3081</c:v>
                </c:pt>
                <c:pt idx="29">
                  <c:v>29.348299999999998</c:v>
                </c:pt>
                <c:pt idx="30">
                  <c:v>29.7285</c:v>
                </c:pt>
                <c:pt idx="31">
                  <c:v>29.1906</c:v>
                </c:pt>
                <c:pt idx="32">
                  <c:v>28.668600000000001</c:v>
                </c:pt>
                <c:pt idx="33">
                  <c:v>27.4757</c:v>
                </c:pt>
                <c:pt idx="34">
                  <c:v>28.988600000000002</c:v>
                </c:pt>
                <c:pt idx="35">
                  <c:v>31.9621</c:v>
                </c:pt>
                <c:pt idx="36">
                  <c:v>30.148299999999999</c:v>
                </c:pt>
                <c:pt idx="37">
                  <c:v>30.988499999999998</c:v>
                </c:pt>
                <c:pt idx="38">
                  <c:v>29.690200000000001</c:v>
                </c:pt>
                <c:pt idx="39">
                  <c:v>27.9375</c:v>
                </c:pt>
                <c:pt idx="40">
                  <c:v>30.191299999999998</c:v>
                </c:pt>
                <c:pt idx="41">
                  <c:v>28.449300000000001</c:v>
                </c:pt>
                <c:pt idx="42">
                  <c:v>27.9511</c:v>
                </c:pt>
                <c:pt idx="43">
                  <c:v>26.952300000000001</c:v>
                </c:pt>
                <c:pt idx="44">
                  <c:v>31.417200000000001</c:v>
                </c:pt>
                <c:pt idx="45">
                  <c:v>29.564299999999999</c:v>
                </c:pt>
                <c:pt idx="46">
                  <c:v>29.9529</c:v>
                </c:pt>
                <c:pt idx="47">
                  <c:v>29.761099999999999</c:v>
                </c:pt>
                <c:pt idx="48">
                  <c:v>30.066199999999998</c:v>
                </c:pt>
                <c:pt idx="49">
                  <c:v>29.574999999999999</c:v>
                </c:pt>
                <c:pt idx="50">
                  <c:v>29.255400000000002</c:v>
                </c:pt>
                <c:pt idx="51">
                  <c:v>29.4313</c:v>
                </c:pt>
                <c:pt idx="52">
                  <c:v>28.988600000000002</c:v>
                </c:pt>
                <c:pt idx="53">
                  <c:v>29.456499999999998</c:v>
                </c:pt>
                <c:pt idx="54">
                  <c:v>28.083600000000001</c:v>
                </c:pt>
                <c:pt idx="55">
                  <c:v>29.406099999999999</c:v>
                </c:pt>
                <c:pt idx="56">
                  <c:v>29.763000000000002</c:v>
                </c:pt>
                <c:pt idx="57">
                  <c:v>29.6953</c:v>
                </c:pt>
                <c:pt idx="58">
                  <c:v>27.619399999999999</c:v>
                </c:pt>
                <c:pt idx="59">
                  <c:v>29.844200000000001</c:v>
                </c:pt>
                <c:pt idx="60">
                  <c:v>29.561</c:v>
                </c:pt>
                <c:pt idx="61">
                  <c:v>29.256399999999999</c:v>
                </c:pt>
                <c:pt idx="62">
                  <c:v>29.094899999999999</c:v>
                </c:pt>
                <c:pt idx="63">
                  <c:v>29.045999999999999</c:v>
                </c:pt>
                <c:pt idx="64">
                  <c:v>29.792400000000001</c:v>
                </c:pt>
                <c:pt idx="65">
                  <c:v>29.5185</c:v>
                </c:pt>
                <c:pt idx="66">
                  <c:v>30.431000000000001</c:v>
                </c:pt>
                <c:pt idx="67">
                  <c:v>28.8444</c:v>
                </c:pt>
                <c:pt idx="68">
                  <c:v>29.22</c:v>
                </c:pt>
                <c:pt idx="69">
                  <c:v>27.799900000000001</c:v>
                </c:pt>
                <c:pt idx="70">
                  <c:v>28.758099999999999</c:v>
                </c:pt>
                <c:pt idx="71">
                  <c:v>28.971299999999999</c:v>
                </c:pt>
                <c:pt idx="72">
                  <c:v>29.419599999999999</c:v>
                </c:pt>
                <c:pt idx="73">
                  <c:v>31.079499999999999</c:v>
                </c:pt>
                <c:pt idx="74">
                  <c:v>29.4817</c:v>
                </c:pt>
                <c:pt idx="75">
                  <c:v>28.639199999999999</c:v>
                </c:pt>
                <c:pt idx="76">
                  <c:v>28.815000000000001</c:v>
                </c:pt>
                <c:pt idx="77">
                  <c:v>28.328499999999998</c:v>
                </c:pt>
                <c:pt idx="78">
                  <c:v>28.321899999999999</c:v>
                </c:pt>
                <c:pt idx="79">
                  <c:v>28.6662</c:v>
                </c:pt>
                <c:pt idx="80">
                  <c:v>30.136199999999999</c:v>
                </c:pt>
                <c:pt idx="81">
                  <c:v>29.808700000000002</c:v>
                </c:pt>
                <c:pt idx="82">
                  <c:v>29.656199999999998</c:v>
                </c:pt>
                <c:pt idx="83">
                  <c:v>29.525500000000001</c:v>
                </c:pt>
                <c:pt idx="84">
                  <c:v>29.6081</c:v>
                </c:pt>
                <c:pt idx="85">
                  <c:v>29.6478</c:v>
                </c:pt>
                <c:pt idx="86">
                  <c:v>29.491900000000001</c:v>
                </c:pt>
                <c:pt idx="87">
                  <c:v>29.419599999999999</c:v>
                </c:pt>
                <c:pt idx="88">
                  <c:v>30.386299999999999</c:v>
                </c:pt>
                <c:pt idx="89">
                  <c:v>29.1738</c:v>
                </c:pt>
                <c:pt idx="90">
                  <c:v>31.026800000000001</c:v>
                </c:pt>
                <c:pt idx="91">
                  <c:v>28.709099999999999</c:v>
                </c:pt>
                <c:pt idx="92">
                  <c:v>29.93</c:v>
                </c:pt>
                <c:pt idx="93">
                  <c:v>29.444400000000002</c:v>
                </c:pt>
                <c:pt idx="94">
                  <c:v>29.4178</c:v>
                </c:pt>
                <c:pt idx="95">
                  <c:v>30.646100000000001</c:v>
                </c:pt>
                <c:pt idx="96">
                  <c:v>29.4434</c:v>
                </c:pt>
                <c:pt idx="97">
                  <c:v>29.854399999999998</c:v>
                </c:pt>
                <c:pt idx="98">
                  <c:v>29.6846</c:v>
                </c:pt>
                <c:pt idx="99">
                  <c:v>30.503799999999998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'W=8'!$B$1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'W=8'!$B$2:$B$101</c:f>
              <c:numCache>
                <c:formatCode>General</c:formatCode>
                <c:ptCount val="100"/>
                <c:pt idx="0">
                  <c:v>3.58514</c:v>
                </c:pt>
                <c:pt idx="1">
                  <c:v>3.8627199999999999</c:v>
                </c:pt>
                <c:pt idx="2">
                  <c:v>3.5235599999999998</c:v>
                </c:pt>
                <c:pt idx="3">
                  <c:v>3.4074</c:v>
                </c:pt>
                <c:pt idx="4">
                  <c:v>3.6308600000000002</c:v>
                </c:pt>
                <c:pt idx="5">
                  <c:v>3.4372600000000002</c:v>
                </c:pt>
                <c:pt idx="6">
                  <c:v>3.8519899999999998</c:v>
                </c:pt>
                <c:pt idx="7">
                  <c:v>3.7736100000000001</c:v>
                </c:pt>
                <c:pt idx="8">
                  <c:v>3.4699200000000001</c:v>
                </c:pt>
                <c:pt idx="9">
                  <c:v>3.6373899999999999</c:v>
                </c:pt>
                <c:pt idx="10">
                  <c:v>4.0138699999999998</c:v>
                </c:pt>
                <c:pt idx="11">
                  <c:v>3.8804500000000002</c:v>
                </c:pt>
                <c:pt idx="12">
                  <c:v>3.6513900000000001</c:v>
                </c:pt>
                <c:pt idx="13">
                  <c:v>4.5303000000000004</c:v>
                </c:pt>
                <c:pt idx="14">
                  <c:v>3.4186000000000001</c:v>
                </c:pt>
                <c:pt idx="15">
                  <c:v>3.6080000000000001</c:v>
                </c:pt>
                <c:pt idx="16">
                  <c:v>3.4171999999999998</c:v>
                </c:pt>
                <c:pt idx="17">
                  <c:v>3.6737799999999998</c:v>
                </c:pt>
                <c:pt idx="18">
                  <c:v>3.44286</c:v>
                </c:pt>
                <c:pt idx="19">
                  <c:v>3.3728799999999999</c:v>
                </c:pt>
                <c:pt idx="20">
                  <c:v>3.5902799999999999</c:v>
                </c:pt>
                <c:pt idx="21">
                  <c:v>3.5977399999999999</c:v>
                </c:pt>
                <c:pt idx="22">
                  <c:v>3.7451599999999998</c:v>
                </c:pt>
                <c:pt idx="23">
                  <c:v>3.7162299999999999</c:v>
                </c:pt>
                <c:pt idx="24">
                  <c:v>3.8132700000000002</c:v>
                </c:pt>
                <c:pt idx="25">
                  <c:v>3.6593200000000001</c:v>
                </c:pt>
                <c:pt idx="26">
                  <c:v>3.8748499999999999</c:v>
                </c:pt>
                <c:pt idx="27">
                  <c:v>3.6219999999999999</c:v>
                </c:pt>
                <c:pt idx="28">
                  <c:v>3.6583899999999998</c:v>
                </c:pt>
                <c:pt idx="29">
                  <c:v>3.6877800000000001</c:v>
                </c:pt>
                <c:pt idx="30">
                  <c:v>3.6420599999999999</c:v>
                </c:pt>
                <c:pt idx="31">
                  <c:v>3.5758100000000002</c:v>
                </c:pt>
                <c:pt idx="32">
                  <c:v>3.5548199999999999</c:v>
                </c:pt>
                <c:pt idx="33">
                  <c:v>3.4806499999999998</c:v>
                </c:pt>
                <c:pt idx="34">
                  <c:v>3.5725500000000001</c:v>
                </c:pt>
                <c:pt idx="35">
                  <c:v>3.8323999999999998</c:v>
                </c:pt>
                <c:pt idx="36">
                  <c:v>4.2186700000000004</c:v>
                </c:pt>
                <c:pt idx="37">
                  <c:v>4.1006400000000003</c:v>
                </c:pt>
                <c:pt idx="38">
                  <c:v>3.6140699999999999</c:v>
                </c:pt>
                <c:pt idx="39">
                  <c:v>3.4176700000000002</c:v>
                </c:pt>
                <c:pt idx="40">
                  <c:v>3.67238</c:v>
                </c:pt>
                <c:pt idx="41">
                  <c:v>3.6518600000000001</c:v>
                </c:pt>
                <c:pt idx="42">
                  <c:v>3.5422199999999999</c:v>
                </c:pt>
                <c:pt idx="43">
                  <c:v>3.6541899999999998</c:v>
                </c:pt>
                <c:pt idx="44">
                  <c:v>3.5907399999999998</c:v>
                </c:pt>
                <c:pt idx="45">
                  <c:v>4.1062399999999997</c:v>
                </c:pt>
                <c:pt idx="46">
                  <c:v>3.8911799999999999</c:v>
                </c:pt>
                <c:pt idx="47">
                  <c:v>3.6588500000000002</c:v>
                </c:pt>
                <c:pt idx="48">
                  <c:v>3.6714500000000001</c:v>
                </c:pt>
                <c:pt idx="49">
                  <c:v>3.6070700000000002</c:v>
                </c:pt>
                <c:pt idx="50">
                  <c:v>3.6383299999999998</c:v>
                </c:pt>
                <c:pt idx="51">
                  <c:v>3.5912099999999998</c:v>
                </c:pt>
                <c:pt idx="52">
                  <c:v>3.6621199999999998</c:v>
                </c:pt>
                <c:pt idx="53">
                  <c:v>3.6989700000000001</c:v>
                </c:pt>
                <c:pt idx="54">
                  <c:v>3.47505</c:v>
                </c:pt>
                <c:pt idx="55">
                  <c:v>3.4927700000000002</c:v>
                </c:pt>
                <c:pt idx="56">
                  <c:v>4.0623899999999997</c:v>
                </c:pt>
                <c:pt idx="57">
                  <c:v>4.0241300000000004</c:v>
                </c:pt>
                <c:pt idx="58">
                  <c:v>3.91777</c:v>
                </c:pt>
                <c:pt idx="59">
                  <c:v>3.5352299999999999</c:v>
                </c:pt>
                <c:pt idx="60">
                  <c:v>3.6177999999999999</c:v>
                </c:pt>
                <c:pt idx="61">
                  <c:v>3.7101700000000002</c:v>
                </c:pt>
                <c:pt idx="62">
                  <c:v>3.5212300000000001</c:v>
                </c:pt>
                <c:pt idx="63">
                  <c:v>3.4699200000000001</c:v>
                </c:pt>
                <c:pt idx="64">
                  <c:v>3.5105</c:v>
                </c:pt>
                <c:pt idx="65">
                  <c:v>3.9424899999999998</c:v>
                </c:pt>
                <c:pt idx="66">
                  <c:v>3.6070700000000002</c:v>
                </c:pt>
                <c:pt idx="67">
                  <c:v>4.07545</c:v>
                </c:pt>
                <c:pt idx="68">
                  <c:v>3.7339600000000002</c:v>
                </c:pt>
                <c:pt idx="69">
                  <c:v>3.4699200000000001</c:v>
                </c:pt>
                <c:pt idx="70">
                  <c:v>3.39621</c:v>
                </c:pt>
                <c:pt idx="71">
                  <c:v>3.6826500000000002</c:v>
                </c:pt>
                <c:pt idx="72">
                  <c:v>3.68824</c:v>
                </c:pt>
                <c:pt idx="73">
                  <c:v>3.8043999999999998</c:v>
                </c:pt>
                <c:pt idx="74">
                  <c:v>3.5767500000000001</c:v>
                </c:pt>
                <c:pt idx="75">
                  <c:v>4.0931800000000003</c:v>
                </c:pt>
                <c:pt idx="76">
                  <c:v>3.9835500000000001</c:v>
                </c:pt>
                <c:pt idx="77">
                  <c:v>3.99241</c:v>
                </c:pt>
                <c:pt idx="78">
                  <c:v>3.9830800000000002</c:v>
                </c:pt>
                <c:pt idx="79">
                  <c:v>3.5342899999999999</c:v>
                </c:pt>
                <c:pt idx="80">
                  <c:v>3.6891799999999999</c:v>
                </c:pt>
                <c:pt idx="81">
                  <c:v>3.7619500000000001</c:v>
                </c:pt>
                <c:pt idx="82">
                  <c:v>3.6234000000000002</c:v>
                </c:pt>
                <c:pt idx="83">
                  <c:v>3.6784500000000002</c:v>
                </c:pt>
                <c:pt idx="84">
                  <c:v>3.6541899999999998</c:v>
                </c:pt>
                <c:pt idx="85">
                  <c:v>3.6476600000000001</c:v>
                </c:pt>
                <c:pt idx="86">
                  <c:v>3.8650500000000001</c:v>
                </c:pt>
                <c:pt idx="87">
                  <c:v>3.6248</c:v>
                </c:pt>
                <c:pt idx="88">
                  <c:v>4.0511900000000001</c:v>
                </c:pt>
                <c:pt idx="89">
                  <c:v>4.1416899999999996</c:v>
                </c:pt>
                <c:pt idx="90">
                  <c:v>3.7768799999999998</c:v>
                </c:pt>
                <c:pt idx="91">
                  <c:v>3.88978</c:v>
                </c:pt>
                <c:pt idx="92">
                  <c:v>4.1514899999999999</c:v>
                </c:pt>
                <c:pt idx="93">
                  <c:v>4.0782499999999997</c:v>
                </c:pt>
                <c:pt idx="94">
                  <c:v>3.6770499999999999</c:v>
                </c:pt>
                <c:pt idx="95">
                  <c:v>3.7894800000000002</c:v>
                </c:pt>
                <c:pt idx="96">
                  <c:v>3.6061399999999999</c:v>
                </c:pt>
                <c:pt idx="97">
                  <c:v>3.7740800000000001</c:v>
                </c:pt>
                <c:pt idx="98">
                  <c:v>3.8720500000000002</c:v>
                </c:pt>
                <c:pt idx="99">
                  <c:v>3.8281999999999998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84473696"/>
        <c:axId val="-1584473152"/>
      </c:lineChart>
      <c:catAx>
        <c:axId val="-158447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4473152"/>
        <c:crosses val="autoZero"/>
        <c:auto val="1"/>
        <c:lblAlgn val="ctr"/>
        <c:lblOffset val="100"/>
        <c:noMultiLvlLbl val="0"/>
      </c:catAx>
      <c:valAx>
        <c:axId val="-15844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4473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W=512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'W=512'!$A$1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'W=512'!$A$2:$A$101</c:f>
              <c:numCache>
                <c:formatCode>General</c:formatCode>
                <c:ptCount val="100"/>
                <c:pt idx="0">
                  <c:v>81.736199999999997</c:v>
                </c:pt>
                <c:pt idx="1">
                  <c:v>79.941900000000004</c:v>
                </c:pt>
                <c:pt idx="2">
                  <c:v>80.289000000000001</c:v>
                </c:pt>
                <c:pt idx="3">
                  <c:v>86.669499999999999</c:v>
                </c:pt>
                <c:pt idx="4">
                  <c:v>87.725200000000001</c:v>
                </c:pt>
                <c:pt idx="5">
                  <c:v>85.725300000000004</c:v>
                </c:pt>
                <c:pt idx="6">
                  <c:v>81.761799999999994</c:v>
                </c:pt>
                <c:pt idx="7">
                  <c:v>83.026499999999999</c:v>
                </c:pt>
                <c:pt idx="8">
                  <c:v>82.066400000000002</c:v>
                </c:pt>
                <c:pt idx="9">
                  <c:v>80.595100000000002</c:v>
                </c:pt>
                <c:pt idx="10">
                  <c:v>81.929299999999998</c:v>
                </c:pt>
                <c:pt idx="11">
                  <c:v>81.798199999999994</c:v>
                </c:pt>
                <c:pt idx="12">
                  <c:v>81.408199999999994</c:v>
                </c:pt>
                <c:pt idx="13">
                  <c:v>80.415000000000006</c:v>
                </c:pt>
                <c:pt idx="14">
                  <c:v>80.726200000000006</c:v>
                </c:pt>
                <c:pt idx="15">
                  <c:v>80.317999999999998</c:v>
                </c:pt>
                <c:pt idx="16">
                  <c:v>80.669200000000004</c:v>
                </c:pt>
                <c:pt idx="17">
                  <c:v>80.061800000000005</c:v>
                </c:pt>
                <c:pt idx="18">
                  <c:v>81.018199999999993</c:v>
                </c:pt>
                <c:pt idx="19">
                  <c:v>87.094999999999999</c:v>
                </c:pt>
                <c:pt idx="20">
                  <c:v>83.620900000000006</c:v>
                </c:pt>
                <c:pt idx="21">
                  <c:v>82.666399999999996</c:v>
                </c:pt>
                <c:pt idx="22">
                  <c:v>81.662400000000005</c:v>
                </c:pt>
                <c:pt idx="23">
                  <c:v>81.896600000000007</c:v>
                </c:pt>
                <c:pt idx="24">
                  <c:v>84.256699999999995</c:v>
                </c:pt>
                <c:pt idx="25">
                  <c:v>84.1387</c:v>
                </c:pt>
                <c:pt idx="26">
                  <c:v>81.874700000000004</c:v>
                </c:pt>
                <c:pt idx="27">
                  <c:v>82.54</c:v>
                </c:pt>
                <c:pt idx="28">
                  <c:v>84.236199999999997</c:v>
                </c:pt>
                <c:pt idx="29">
                  <c:v>80.644000000000005</c:v>
                </c:pt>
                <c:pt idx="30">
                  <c:v>80.227000000000004</c:v>
                </c:pt>
                <c:pt idx="31">
                  <c:v>80.087999999999994</c:v>
                </c:pt>
                <c:pt idx="32">
                  <c:v>81.614400000000003</c:v>
                </c:pt>
                <c:pt idx="33">
                  <c:v>84.787099999999995</c:v>
                </c:pt>
                <c:pt idx="34">
                  <c:v>80.644499999999994</c:v>
                </c:pt>
                <c:pt idx="35">
                  <c:v>84.516999999999996</c:v>
                </c:pt>
                <c:pt idx="36">
                  <c:v>84.939700000000002</c:v>
                </c:pt>
                <c:pt idx="37">
                  <c:v>82.5227</c:v>
                </c:pt>
                <c:pt idx="38">
                  <c:v>82.160200000000003</c:v>
                </c:pt>
                <c:pt idx="39">
                  <c:v>82.003</c:v>
                </c:pt>
                <c:pt idx="40">
                  <c:v>80.678100000000001</c:v>
                </c:pt>
                <c:pt idx="41">
                  <c:v>85.784499999999994</c:v>
                </c:pt>
                <c:pt idx="42">
                  <c:v>80.531199999999998</c:v>
                </c:pt>
                <c:pt idx="43">
                  <c:v>83.765900000000002</c:v>
                </c:pt>
                <c:pt idx="44">
                  <c:v>83.912000000000006</c:v>
                </c:pt>
                <c:pt idx="45">
                  <c:v>83.232699999999994</c:v>
                </c:pt>
                <c:pt idx="46">
                  <c:v>82.215699999999998</c:v>
                </c:pt>
                <c:pt idx="47">
                  <c:v>82.953699999999998</c:v>
                </c:pt>
                <c:pt idx="48">
                  <c:v>82.245599999999996</c:v>
                </c:pt>
                <c:pt idx="49">
                  <c:v>81.771100000000004</c:v>
                </c:pt>
                <c:pt idx="50">
                  <c:v>83.820499999999996</c:v>
                </c:pt>
                <c:pt idx="51">
                  <c:v>84.059799999999996</c:v>
                </c:pt>
                <c:pt idx="52">
                  <c:v>82.015100000000004</c:v>
                </c:pt>
                <c:pt idx="53">
                  <c:v>83.583100000000002</c:v>
                </c:pt>
                <c:pt idx="54">
                  <c:v>82.107500000000002</c:v>
                </c:pt>
                <c:pt idx="55">
                  <c:v>80.6828</c:v>
                </c:pt>
                <c:pt idx="56">
                  <c:v>86.210899999999995</c:v>
                </c:pt>
                <c:pt idx="57">
                  <c:v>80.956599999999995</c:v>
                </c:pt>
                <c:pt idx="58">
                  <c:v>84.099000000000004</c:v>
                </c:pt>
                <c:pt idx="59">
                  <c:v>84.863600000000005</c:v>
                </c:pt>
                <c:pt idx="60">
                  <c:v>82.063599999999994</c:v>
                </c:pt>
                <c:pt idx="61">
                  <c:v>83.318600000000004</c:v>
                </c:pt>
                <c:pt idx="62">
                  <c:v>81.557000000000002</c:v>
                </c:pt>
                <c:pt idx="63">
                  <c:v>81.165599999999998</c:v>
                </c:pt>
                <c:pt idx="64">
                  <c:v>81.9405</c:v>
                </c:pt>
                <c:pt idx="65">
                  <c:v>85.512100000000004</c:v>
                </c:pt>
                <c:pt idx="66">
                  <c:v>80.600700000000003</c:v>
                </c:pt>
                <c:pt idx="67">
                  <c:v>84.183499999999995</c:v>
                </c:pt>
                <c:pt idx="68">
                  <c:v>85.826499999999996</c:v>
                </c:pt>
                <c:pt idx="69">
                  <c:v>82.952299999999994</c:v>
                </c:pt>
                <c:pt idx="70">
                  <c:v>83.749200000000002</c:v>
                </c:pt>
                <c:pt idx="71">
                  <c:v>83.300399999999996</c:v>
                </c:pt>
                <c:pt idx="72">
                  <c:v>82.095799999999997</c:v>
                </c:pt>
                <c:pt idx="73">
                  <c:v>85.426299999999998</c:v>
                </c:pt>
                <c:pt idx="74">
                  <c:v>81.593900000000005</c:v>
                </c:pt>
                <c:pt idx="75">
                  <c:v>82.755499999999998</c:v>
                </c:pt>
                <c:pt idx="76">
                  <c:v>81.646600000000007</c:v>
                </c:pt>
                <c:pt idx="77">
                  <c:v>84.866399999999999</c:v>
                </c:pt>
                <c:pt idx="78">
                  <c:v>85.259699999999995</c:v>
                </c:pt>
                <c:pt idx="79">
                  <c:v>83.246700000000004</c:v>
                </c:pt>
                <c:pt idx="80">
                  <c:v>80.484499999999997</c:v>
                </c:pt>
                <c:pt idx="81">
                  <c:v>84.693799999999996</c:v>
                </c:pt>
                <c:pt idx="82">
                  <c:v>83.564899999999994</c:v>
                </c:pt>
                <c:pt idx="83">
                  <c:v>83.204300000000003</c:v>
                </c:pt>
                <c:pt idx="84">
                  <c:v>82.275400000000005</c:v>
                </c:pt>
                <c:pt idx="85">
                  <c:v>82.292199999999994</c:v>
                </c:pt>
                <c:pt idx="86">
                  <c:v>82.383700000000005</c:v>
                </c:pt>
                <c:pt idx="87">
                  <c:v>80.172899999999998</c:v>
                </c:pt>
                <c:pt idx="88">
                  <c:v>85.200500000000005</c:v>
                </c:pt>
                <c:pt idx="89">
                  <c:v>83.146000000000001</c:v>
                </c:pt>
                <c:pt idx="90">
                  <c:v>81.506600000000006</c:v>
                </c:pt>
                <c:pt idx="91">
                  <c:v>83.992699999999999</c:v>
                </c:pt>
                <c:pt idx="92">
                  <c:v>82.161100000000005</c:v>
                </c:pt>
                <c:pt idx="93">
                  <c:v>82.7102</c:v>
                </c:pt>
                <c:pt idx="94">
                  <c:v>83.062399999999997</c:v>
                </c:pt>
                <c:pt idx="95">
                  <c:v>82.337000000000003</c:v>
                </c:pt>
                <c:pt idx="96">
                  <c:v>83.428700000000006</c:v>
                </c:pt>
                <c:pt idx="97">
                  <c:v>83.450999999999993</c:v>
                </c:pt>
                <c:pt idx="98">
                  <c:v>82.844099999999997</c:v>
                </c:pt>
                <c:pt idx="99">
                  <c:v>81.984800000000007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'W=512'!$B$1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'W=512'!$B$2:$B$101</c:f>
              <c:numCache>
                <c:formatCode>General</c:formatCode>
                <c:ptCount val="100"/>
                <c:pt idx="0">
                  <c:v>3.47925</c:v>
                </c:pt>
                <c:pt idx="1">
                  <c:v>3.5748799999999998</c:v>
                </c:pt>
                <c:pt idx="2">
                  <c:v>3.5235599999999998</c:v>
                </c:pt>
                <c:pt idx="3">
                  <c:v>3.83006</c:v>
                </c:pt>
                <c:pt idx="4">
                  <c:v>3.7638199999999999</c:v>
                </c:pt>
                <c:pt idx="5">
                  <c:v>3.64439</c:v>
                </c:pt>
                <c:pt idx="6">
                  <c:v>3.6691199999999999</c:v>
                </c:pt>
                <c:pt idx="7">
                  <c:v>3.6695799999999998</c:v>
                </c:pt>
                <c:pt idx="8">
                  <c:v>3.4876399999999999</c:v>
                </c:pt>
                <c:pt idx="9">
                  <c:v>3.8529200000000001</c:v>
                </c:pt>
                <c:pt idx="10">
                  <c:v>3.5207700000000002</c:v>
                </c:pt>
                <c:pt idx="11">
                  <c:v>3.57768</c:v>
                </c:pt>
                <c:pt idx="12">
                  <c:v>3.5440900000000002</c:v>
                </c:pt>
                <c:pt idx="13">
                  <c:v>3.4932400000000001</c:v>
                </c:pt>
                <c:pt idx="14">
                  <c:v>3.6943100000000002</c:v>
                </c:pt>
                <c:pt idx="15">
                  <c:v>3.5823399999999999</c:v>
                </c:pt>
                <c:pt idx="16">
                  <c:v>3.5604200000000001</c:v>
                </c:pt>
                <c:pt idx="17">
                  <c:v>3.5039699999999998</c:v>
                </c:pt>
                <c:pt idx="18">
                  <c:v>3.64906</c:v>
                </c:pt>
                <c:pt idx="19">
                  <c:v>3.73536</c:v>
                </c:pt>
                <c:pt idx="20">
                  <c:v>3.66818</c:v>
                </c:pt>
                <c:pt idx="21">
                  <c:v>3.7292999999999998</c:v>
                </c:pt>
                <c:pt idx="22">
                  <c:v>3.5907399999999998</c:v>
                </c:pt>
                <c:pt idx="23">
                  <c:v>3.6261999999999999</c:v>
                </c:pt>
                <c:pt idx="24">
                  <c:v>3.6849799999999999</c:v>
                </c:pt>
                <c:pt idx="25">
                  <c:v>3.6807799999999999</c:v>
                </c:pt>
                <c:pt idx="26">
                  <c:v>3.6387900000000002</c:v>
                </c:pt>
                <c:pt idx="27">
                  <c:v>3.71157</c:v>
                </c:pt>
                <c:pt idx="28">
                  <c:v>3.5384899999999999</c:v>
                </c:pt>
                <c:pt idx="29">
                  <c:v>3.6238600000000001</c:v>
                </c:pt>
                <c:pt idx="30">
                  <c:v>3.5585499999999999</c:v>
                </c:pt>
                <c:pt idx="31">
                  <c:v>3.5175000000000001</c:v>
                </c:pt>
                <c:pt idx="32">
                  <c:v>3.8151299999999999</c:v>
                </c:pt>
                <c:pt idx="33">
                  <c:v>3.7997399999999999</c:v>
                </c:pt>
                <c:pt idx="34">
                  <c:v>3.5123700000000002</c:v>
                </c:pt>
                <c:pt idx="35">
                  <c:v>3.6532499999999999</c:v>
                </c:pt>
                <c:pt idx="36">
                  <c:v>3.8226</c:v>
                </c:pt>
                <c:pt idx="37">
                  <c:v>3.66398</c:v>
                </c:pt>
                <c:pt idx="38">
                  <c:v>3.58561</c:v>
                </c:pt>
                <c:pt idx="39">
                  <c:v>3.5072399999999999</c:v>
                </c:pt>
                <c:pt idx="40">
                  <c:v>3.7978700000000001</c:v>
                </c:pt>
                <c:pt idx="41">
                  <c:v>3.831</c:v>
                </c:pt>
                <c:pt idx="42">
                  <c:v>3.68404</c:v>
                </c:pt>
                <c:pt idx="43">
                  <c:v>3.7572899999999998</c:v>
                </c:pt>
                <c:pt idx="44">
                  <c:v>3.6518600000000001</c:v>
                </c:pt>
                <c:pt idx="45">
                  <c:v>3.6154700000000002</c:v>
                </c:pt>
                <c:pt idx="46">
                  <c:v>3.6728499999999999</c:v>
                </c:pt>
                <c:pt idx="47">
                  <c:v>3.6173299999999999</c:v>
                </c:pt>
                <c:pt idx="48">
                  <c:v>3.60101</c:v>
                </c:pt>
                <c:pt idx="49">
                  <c:v>4.1183699999999996</c:v>
                </c:pt>
                <c:pt idx="50">
                  <c:v>3.6518600000000001</c:v>
                </c:pt>
                <c:pt idx="51">
                  <c:v>3.6672500000000001</c:v>
                </c:pt>
                <c:pt idx="52">
                  <c:v>3.6952400000000001</c:v>
                </c:pt>
                <c:pt idx="53">
                  <c:v>3.6341299999999999</c:v>
                </c:pt>
                <c:pt idx="54">
                  <c:v>3.7143700000000002</c:v>
                </c:pt>
                <c:pt idx="55">
                  <c:v>3.7857400000000001</c:v>
                </c:pt>
                <c:pt idx="56">
                  <c:v>3.5758100000000002</c:v>
                </c:pt>
                <c:pt idx="57">
                  <c:v>3.5608900000000001</c:v>
                </c:pt>
                <c:pt idx="58">
                  <c:v>3.6877800000000001</c:v>
                </c:pt>
                <c:pt idx="59">
                  <c:v>3.66492</c:v>
                </c:pt>
                <c:pt idx="60">
                  <c:v>3.6975699999999998</c:v>
                </c:pt>
                <c:pt idx="61">
                  <c:v>3.6504599999999998</c:v>
                </c:pt>
                <c:pt idx="62">
                  <c:v>3.8729800000000001</c:v>
                </c:pt>
                <c:pt idx="63">
                  <c:v>3.4997699999999998</c:v>
                </c:pt>
                <c:pt idx="64">
                  <c:v>3.7446899999999999</c:v>
                </c:pt>
                <c:pt idx="65">
                  <c:v>3.6667800000000002</c:v>
                </c:pt>
                <c:pt idx="66">
                  <c:v>3.67238</c:v>
                </c:pt>
                <c:pt idx="67">
                  <c:v>4.2877099999999997</c:v>
                </c:pt>
                <c:pt idx="68">
                  <c:v>3.7563499999999999</c:v>
                </c:pt>
                <c:pt idx="69">
                  <c:v>3.6915100000000001</c:v>
                </c:pt>
                <c:pt idx="70">
                  <c:v>3.5226299999999999</c:v>
                </c:pt>
                <c:pt idx="71">
                  <c:v>3.6098699999999999</c:v>
                </c:pt>
                <c:pt idx="72">
                  <c:v>3.6817099999999998</c:v>
                </c:pt>
                <c:pt idx="73">
                  <c:v>3.7694200000000002</c:v>
                </c:pt>
                <c:pt idx="74">
                  <c:v>3.7288299999999999</c:v>
                </c:pt>
                <c:pt idx="75">
                  <c:v>3.6206</c:v>
                </c:pt>
                <c:pt idx="76">
                  <c:v>3.8281999999999998</c:v>
                </c:pt>
                <c:pt idx="77">
                  <c:v>3.5478200000000002</c:v>
                </c:pt>
                <c:pt idx="78">
                  <c:v>3.83379</c:v>
                </c:pt>
                <c:pt idx="79">
                  <c:v>3.66865</c:v>
                </c:pt>
                <c:pt idx="80">
                  <c:v>3.54922</c:v>
                </c:pt>
                <c:pt idx="81">
                  <c:v>3.6933699999999998</c:v>
                </c:pt>
                <c:pt idx="82">
                  <c:v>3.67658</c:v>
                </c:pt>
                <c:pt idx="83">
                  <c:v>3.68451</c:v>
                </c:pt>
                <c:pt idx="84">
                  <c:v>3.6303999999999998</c:v>
                </c:pt>
                <c:pt idx="85">
                  <c:v>3.91777</c:v>
                </c:pt>
                <c:pt idx="86">
                  <c:v>3.61687</c:v>
                </c:pt>
                <c:pt idx="87">
                  <c:v>3.5249600000000001</c:v>
                </c:pt>
                <c:pt idx="88">
                  <c:v>3.72743</c:v>
                </c:pt>
                <c:pt idx="89">
                  <c:v>3.5515599999999998</c:v>
                </c:pt>
                <c:pt idx="90">
                  <c:v>3.6387900000000002</c:v>
                </c:pt>
                <c:pt idx="91">
                  <c:v>3.6150000000000002</c:v>
                </c:pt>
                <c:pt idx="92">
                  <c:v>3.6793800000000001</c:v>
                </c:pt>
                <c:pt idx="93">
                  <c:v>3.7003699999999999</c:v>
                </c:pt>
                <c:pt idx="94">
                  <c:v>3.7796799999999999</c:v>
                </c:pt>
                <c:pt idx="95">
                  <c:v>3.5408300000000001</c:v>
                </c:pt>
                <c:pt idx="96">
                  <c:v>3.5431599999999999</c:v>
                </c:pt>
                <c:pt idx="97">
                  <c:v>3.6350600000000002</c:v>
                </c:pt>
                <c:pt idx="98">
                  <c:v>3.6835800000000001</c:v>
                </c:pt>
                <c:pt idx="99">
                  <c:v>3.5426899999999999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59111328"/>
        <c:axId val="-1359098272"/>
      </c:lineChart>
      <c:catAx>
        <c:axId val="-135911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098272"/>
        <c:crosses val="autoZero"/>
        <c:auto val="1"/>
        <c:lblAlgn val="ctr"/>
        <c:lblOffset val="100"/>
        <c:noMultiLvlLbl val="0"/>
      </c:catAx>
      <c:valAx>
        <c:axId val="-135909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1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W=512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'W=512'!$A$1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'W=512'!$A$2:$A$101</c:f>
              <c:numCache>
                <c:formatCode>General</c:formatCode>
                <c:ptCount val="100"/>
                <c:pt idx="0">
                  <c:v>81.736199999999997</c:v>
                </c:pt>
                <c:pt idx="1">
                  <c:v>79.941900000000004</c:v>
                </c:pt>
                <c:pt idx="2">
                  <c:v>80.289000000000001</c:v>
                </c:pt>
                <c:pt idx="3">
                  <c:v>86.669499999999999</c:v>
                </c:pt>
                <c:pt idx="4">
                  <c:v>87.725200000000001</c:v>
                </c:pt>
                <c:pt idx="5">
                  <c:v>85.725300000000004</c:v>
                </c:pt>
                <c:pt idx="6">
                  <c:v>81.761799999999994</c:v>
                </c:pt>
                <c:pt idx="7">
                  <c:v>83.026499999999999</c:v>
                </c:pt>
                <c:pt idx="8">
                  <c:v>82.066400000000002</c:v>
                </c:pt>
                <c:pt idx="9">
                  <c:v>80.595100000000002</c:v>
                </c:pt>
                <c:pt idx="10">
                  <c:v>81.929299999999998</c:v>
                </c:pt>
                <c:pt idx="11">
                  <c:v>81.798199999999994</c:v>
                </c:pt>
                <c:pt idx="12">
                  <c:v>81.408199999999994</c:v>
                </c:pt>
                <c:pt idx="13">
                  <c:v>80.415000000000006</c:v>
                </c:pt>
                <c:pt idx="14">
                  <c:v>80.726200000000006</c:v>
                </c:pt>
                <c:pt idx="15">
                  <c:v>80.317999999999998</c:v>
                </c:pt>
                <c:pt idx="16">
                  <c:v>80.669200000000004</c:v>
                </c:pt>
                <c:pt idx="17">
                  <c:v>80.061800000000005</c:v>
                </c:pt>
                <c:pt idx="18">
                  <c:v>81.018199999999993</c:v>
                </c:pt>
                <c:pt idx="19">
                  <c:v>87.094999999999999</c:v>
                </c:pt>
                <c:pt idx="20">
                  <c:v>83.620900000000006</c:v>
                </c:pt>
                <c:pt idx="21">
                  <c:v>82.666399999999996</c:v>
                </c:pt>
                <c:pt idx="22">
                  <c:v>81.662400000000005</c:v>
                </c:pt>
                <c:pt idx="23">
                  <c:v>81.896600000000007</c:v>
                </c:pt>
                <c:pt idx="24">
                  <c:v>84.256699999999995</c:v>
                </c:pt>
                <c:pt idx="25">
                  <c:v>84.1387</c:v>
                </c:pt>
                <c:pt idx="26">
                  <c:v>81.874700000000004</c:v>
                </c:pt>
                <c:pt idx="27">
                  <c:v>82.54</c:v>
                </c:pt>
                <c:pt idx="28">
                  <c:v>84.236199999999997</c:v>
                </c:pt>
                <c:pt idx="29">
                  <c:v>80.644000000000005</c:v>
                </c:pt>
                <c:pt idx="30">
                  <c:v>80.227000000000004</c:v>
                </c:pt>
                <c:pt idx="31">
                  <c:v>80.087999999999994</c:v>
                </c:pt>
                <c:pt idx="32">
                  <c:v>81.614400000000003</c:v>
                </c:pt>
                <c:pt idx="33">
                  <c:v>84.787099999999995</c:v>
                </c:pt>
                <c:pt idx="34">
                  <c:v>80.644499999999994</c:v>
                </c:pt>
                <c:pt idx="35">
                  <c:v>84.516999999999996</c:v>
                </c:pt>
                <c:pt idx="36">
                  <c:v>84.939700000000002</c:v>
                </c:pt>
                <c:pt idx="37">
                  <c:v>82.5227</c:v>
                </c:pt>
                <c:pt idx="38">
                  <c:v>82.160200000000003</c:v>
                </c:pt>
                <c:pt idx="39">
                  <c:v>82.003</c:v>
                </c:pt>
                <c:pt idx="40">
                  <c:v>80.678100000000001</c:v>
                </c:pt>
                <c:pt idx="41">
                  <c:v>85.784499999999994</c:v>
                </c:pt>
                <c:pt idx="42">
                  <c:v>80.531199999999998</c:v>
                </c:pt>
                <c:pt idx="43">
                  <c:v>83.765900000000002</c:v>
                </c:pt>
                <c:pt idx="44">
                  <c:v>83.912000000000006</c:v>
                </c:pt>
                <c:pt idx="45">
                  <c:v>83.232699999999994</c:v>
                </c:pt>
                <c:pt idx="46">
                  <c:v>82.215699999999998</c:v>
                </c:pt>
                <c:pt idx="47">
                  <c:v>82.953699999999998</c:v>
                </c:pt>
                <c:pt idx="48">
                  <c:v>82.245599999999996</c:v>
                </c:pt>
                <c:pt idx="49">
                  <c:v>81.771100000000004</c:v>
                </c:pt>
                <c:pt idx="50">
                  <c:v>83.820499999999996</c:v>
                </c:pt>
                <c:pt idx="51">
                  <c:v>84.059799999999996</c:v>
                </c:pt>
                <c:pt idx="52">
                  <c:v>82.015100000000004</c:v>
                </c:pt>
                <c:pt idx="53">
                  <c:v>83.583100000000002</c:v>
                </c:pt>
                <c:pt idx="54">
                  <c:v>82.107500000000002</c:v>
                </c:pt>
                <c:pt idx="55">
                  <c:v>80.6828</c:v>
                </c:pt>
                <c:pt idx="56">
                  <c:v>86.210899999999995</c:v>
                </c:pt>
                <c:pt idx="57">
                  <c:v>80.956599999999995</c:v>
                </c:pt>
                <c:pt idx="58">
                  <c:v>84.099000000000004</c:v>
                </c:pt>
                <c:pt idx="59">
                  <c:v>84.863600000000005</c:v>
                </c:pt>
                <c:pt idx="60">
                  <c:v>82.063599999999994</c:v>
                </c:pt>
                <c:pt idx="61">
                  <c:v>83.318600000000004</c:v>
                </c:pt>
                <c:pt idx="62">
                  <c:v>81.557000000000002</c:v>
                </c:pt>
                <c:pt idx="63">
                  <c:v>81.165599999999998</c:v>
                </c:pt>
                <c:pt idx="64">
                  <c:v>81.9405</c:v>
                </c:pt>
                <c:pt idx="65">
                  <c:v>85.512100000000004</c:v>
                </c:pt>
                <c:pt idx="66">
                  <c:v>80.600700000000003</c:v>
                </c:pt>
                <c:pt idx="67">
                  <c:v>84.183499999999995</c:v>
                </c:pt>
                <c:pt idx="68">
                  <c:v>85.826499999999996</c:v>
                </c:pt>
                <c:pt idx="69">
                  <c:v>82.952299999999994</c:v>
                </c:pt>
                <c:pt idx="70">
                  <c:v>83.749200000000002</c:v>
                </c:pt>
                <c:pt idx="71">
                  <c:v>83.300399999999996</c:v>
                </c:pt>
                <c:pt idx="72">
                  <c:v>82.095799999999997</c:v>
                </c:pt>
                <c:pt idx="73">
                  <c:v>85.426299999999998</c:v>
                </c:pt>
                <c:pt idx="74">
                  <c:v>81.593900000000005</c:v>
                </c:pt>
                <c:pt idx="75">
                  <c:v>82.755499999999998</c:v>
                </c:pt>
                <c:pt idx="76">
                  <c:v>81.646600000000007</c:v>
                </c:pt>
                <c:pt idx="77">
                  <c:v>84.866399999999999</c:v>
                </c:pt>
                <c:pt idx="78">
                  <c:v>85.259699999999995</c:v>
                </c:pt>
                <c:pt idx="79">
                  <c:v>83.246700000000004</c:v>
                </c:pt>
                <c:pt idx="80">
                  <c:v>80.484499999999997</c:v>
                </c:pt>
                <c:pt idx="81">
                  <c:v>84.693799999999996</c:v>
                </c:pt>
                <c:pt idx="82">
                  <c:v>83.564899999999994</c:v>
                </c:pt>
                <c:pt idx="83">
                  <c:v>83.204300000000003</c:v>
                </c:pt>
                <c:pt idx="84">
                  <c:v>82.275400000000005</c:v>
                </c:pt>
                <c:pt idx="85">
                  <c:v>82.292199999999994</c:v>
                </c:pt>
                <c:pt idx="86">
                  <c:v>82.383700000000005</c:v>
                </c:pt>
                <c:pt idx="87">
                  <c:v>80.172899999999998</c:v>
                </c:pt>
                <c:pt idx="88">
                  <c:v>85.200500000000005</c:v>
                </c:pt>
                <c:pt idx="89">
                  <c:v>83.146000000000001</c:v>
                </c:pt>
                <c:pt idx="90">
                  <c:v>81.506600000000006</c:v>
                </c:pt>
                <c:pt idx="91">
                  <c:v>83.992699999999999</c:v>
                </c:pt>
                <c:pt idx="92">
                  <c:v>82.161100000000005</c:v>
                </c:pt>
                <c:pt idx="93">
                  <c:v>82.7102</c:v>
                </c:pt>
                <c:pt idx="94">
                  <c:v>83.062399999999997</c:v>
                </c:pt>
                <c:pt idx="95">
                  <c:v>82.337000000000003</c:v>
                </c:pt>
                <c:pt idx="96">
                  <c:v>83.428700000000006</c:v>
                </c:pt>
                <c:pt idx="97">
                  <c:v>83.450999999999993</c:v>
                </c:pt>
                <c:pt idx="98">
                  <c:v>82.844099999999997</c:v>
                </c:pt>
                <c:pt idx="99">
                  <c:v>81.984800000000007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'W=512'!$B$1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'W=512'!$B$2:$B$101</c:f>
              <c:numCache>
                <c:formatCode>General</c:formatCode>
                <c:ptCount val="100"/>
                <c:pt idx="0">
                  <c:v>3.47925</c:v>
                </c:pt>
                <c:pt idx="1">
                  <c:v>3.5748799999999998</c:v>
                </c:pt>
                <c:pt idx="2">
                  <c:v>3.5235599999999998</c:v>
                </c:pt>
                <c:pt idx="3">
                  <c:v>3.83006</c:v>
                </c:pt>
                <c:pt idx="4">
                  <c:v>3.7638199999999999</c:v>
                </c:pt>
                <c:pt idx="5">
                  <c:v>3.64439</c:v>
                </c:pt>
                <c:pt idx="6">
                  <c:v>3.6691199999999999</c:v>
                </c:pt>
                <c:pt idx="7">
                  <c:v>3.6695799999999998</c:v>
                </c:pt>
                <c:pt idx="8">
                  <c:v>3.4876399999999999</c:v>
                </c:pt>
                <c:pt idx="9">
                  <c:v>3.8529200000000001</c:v>
                </c:pt>
                <c:pt idx="10">
                  <c:v>3.5207700000000002</c:v>
                </c:pt>
                <c:pt idx="11">
                  <c:v>3.57768</c:v>
                </c:pt>
                <c:pt idx="12">
                  <c:v>3.5440900000000002</c:v>
                </c:pt>
                <c:pt idx="13">
                  <c:v>3.4932400000000001</c:v>
                </c:pt>
                <c:pt idx="14">
                  <c:v>3.6943100000000002</c:v>
                </c:pt>
                <c:pt idx="15">
                  <c:v>3.5823399999999999</c:v>
                </c:pt>
                <c:pt idx="16">
                  <c:v>3.5604200000000001</c:v>
                </c:pt>
                <c:pt idx="17">
                  <c:v>3.5039699999999998</c:v>
                </c:pt>
                <c:pt idx="18">
                  <c:v>3.64906</c:v>
                </c:pt>
                <c:pt idx="19">
                  <c:v>3.73536</c:v>
                </c:pt>
                <c:pt idx="20">
                  <c:v>3.66818</c:v>
                </c:pt>
                <c:pt idx="21">
                  <c:v>3.7292999999999998</c:v>
                </c:pt>
                <c:pt idx="22">
                  <c:v>3.5907399999999998</c:v>
                </c:pt>
                <c:pt idx="23">
                  <c:v>3.6261999999999999</c:v>
                </c:pt>
                <c:pt idx="24">
                  <c:v>3.6849799999999999</c:v>
                </c:pt>
                <c:pt idx="25">
                  <c:v>3.6807799999999999</c:v>
                </c:pt>
                <c:pt idx="26">
                  <c:v>3.6387900000000002</c:v>
                </c:pt>
                <c:pt idx="27">
                  <c:v>3.71157</c:v>
                </c:pt>
                <c:pt idx="28">
                  <c:v>3.5384899999999999</c:v>
                </c:pt>
                <c:pt idx="29">
                  <c:v>3.6238600000000001</c:v>
                </c:pt>
                <c:pt idx="30">
                  <c:v>3.5585499999999999</c:v>
                </c:pt>
                <c:pt idx="31">
                  <c:v>3.5175000000000001</c:v>
                </c:pt>
                <c:pt idx="32">
                  <c:v>3.8151299999999999</c:v>
                </c:pt>
                <c:pt idx="33">
                  <c:v>3.7997399999999999</c:v>
                </c:pt>
                <c:pt idx="34">
                  <c:v>3.5123700000000002</c:v>
                </c:pt>
                <c:pt idx="35">
                  <c:v>3.6532499999999999</c:v>
                </c:pt>
                <c:pt idx="36">
                  <c:v>3.8226</c:v>
                </c:pt>
                <c:pt idx="37">
                  <c:v>3.66398</c:v>
                </c:pt>
                <c:pt idx="38">
                  <c:v>3.58561</c:v>
                </c:pt>
                <c:pt idx="39">
                  <c:v>3.5072399999999999</c:v>
                </c:pt>
                <c:pt idx="40">
                  <c:v>3.7978700000000001</c:v>
                </c:pt>
                <c:pt idx="41">
                  <c:v>3.831</c:v>
                </c:pt>
                <c:pt idx="42">
                  <c:v>3.68404</c:v>
                </c:pt>
                <c:pt idx="43">
                  <c:v>3.7572899999999998</c:v>
                </c:pt>
                <c:pt idx="44">
                  <c:v>3.6518600000000001</c:v>
                </c:pt>
                <c:pt idx="45">
                  <c:v>3.6154700000000002</c:v>
                </c:pt>
                <c:pt idx="46">
                  <c:v>3.6728499999999999</c:v>
                </c:pt>
                <c:pt idx="47">
                  <c:v>3.6173299999999999</c:v>
                </c:pt>
                <c:pt idx="48">
                  <c:v>3.60101</c:v>
                </c:pt>
                <c:pt idx="49">
                  <c:v>4.1183699999999996</c:v>
                </c:pt>
                <c:pt idx="50">
                  <c:v>3.6518600000000001</c:v>
                </c:pt>
                <c:pt idx="51">
                  <c:v>3.6672500000000001</c:v>
                </c:pt>
                <c:pt idx="52">
                  <c:v>3.6952400000000001</c:v>
                </c:pt>
                <c:pt idx="53">
                  <c:v>3.6341299999999999</c:v>
                </c:pt>
                <c:pt idx="54">
                  <c:v>3.7143700000000002</c:v>
                </c:pt>
                <c:pt idx="55">
                  <c:v>3.7857400000000001</c:v>
                </c:pt>
                <c:pt idx="56">
                  <c:v>3.5758100000000002</c:v>
                </c:pt>
                <c:pt idx="57">
                  <c:v>3.5608900000000001</c:v>
                </c:pt>
                <c:pt idx="58">
                  <c:v>3.6877800000000001</c:v>
                </c:pt>
                <c:pt idx="59">
                  <c:v>3.66492</c:v>
                </c:pt>
                <c:pt idx="60">
                  <c:v>3.6975699999999998</c:v>
                </c:pt>
                <c:pt idx="61">
                  <c:v>3.6504599999999998</c:v>
                </c:pt>
                <c:pt idx="62">
                  <c:v>3.8729800000000001</c:v>
                </c:pt>
                <c:pt idx="63">
                  <c:v>3.4997699999999998</c:v>
                </c:pt>
                <c:pt idx="64">
                  <c:v>3.7446899999999999</c:v>
                </c:pt>
                <c:pt idx="65">
                  <c:v>3.6667800000000002</c:v>
                </c:pt>
                <c:pt idx="66">
                  <c:v>3.67238</c:v>
                </c:pt>
                <c:pt idx="67">
                  <c:v>4.2877099999999997</c:v>
                </c:pt>
                <c:pt idx="68">
                  <c:v>3.7563499999999999</c:v>
                </c:pt>
                <c:pt idx="69">
                  <c:v>3.6915100000000001</c:v>
                </c:pt>
                <c:pt idx="70">
                  <c:v>3.5226299999999999</c:v>
                </c:pt>
                <c:pt idx="71">
                  <c:v>3.6098699999999999</c:v>
                </c:pt>
                <c:pt idx="72">
                  <c:v>3.6817099999999998</c:v>
                </c:pt>
                <c:pt idx="73">
                  <c:v>3.7694200000000002</c:v>
                </c:pt>
                <c:pt idx="74">
                  <c:v>3.7288299999999999</c:v>
                </c:pt>
                <c:pt idx="75">
                  <c:v>3.6206</c:v>
                </c:pt>
                <c:pt idx="76">
                  <c:v>3.8281999999999998</c:v>
                </c:pt>
                <c:pt idx="77">
                  <c:v>3.5478200000000002</c:v>
                </c:pt>
                <c:pt idx="78">
                  <c:v>3.83379</c:v>
                </c:pt>
                <c:pt idx="79">
                  <c:v>3.66865</c:v>
                </c:pt>
                <c:pt idx="80">
                  <c:v>3.54922</c:v>
                </c:pt>
                <c:pt idx="81">
                  <c:v>3.6933699999999998</c:v>
                </c:pt>
                <c:pt idx="82">
                  <c:v>3.67658</c:v>
                </c:pt>
                <c:pt idx="83">
                  <c:v>3.68451</c:v>
                </c:pt>
                <c:pt idx="84">
                  <c:v>3.6303999999999998</c:v>
                </c:pt>
                <c:pt idx="85">
                  <c:v>3.91777</c:v>
                </c:pt>
                <c:pt idx="86">
                  <c:v>3.61687</c:v>
                </c:pt>
                <c:pt idx="87">
                  <c:v>3.5249600000000001</c:v>
                </c:pt>
                <c:pt idx="88">
                  <c:v>3.72743</c:v>
                </c:pt>
                <c:pt idx="89">
                  <c:v>3.5515599999999998</c:v>
                </c:pt>
                <c:pt idx="90">
                  <c:v>3.6387900000000002</c:v>
                </c:pt>
                <c:pt idx="91">
                  <c:v>3.6150000000000002</c:v>
                </c:pt>
                <c:pt idx="92">
                  <c:v>3.6793800000000001</c:v>
                </c:pt>
                <c:pt idx="93">
                  <c:v>3.7003699999999999</c:v>
                </c:pt>
                <c:pt idx="94">
                  <c:v>3.7796799999999999</c:v>
                </c:pt>
                <c:pt idx="95">
                  <c:v>3.5408300000000001</c:v>
                </c:pt>
                <c:pt idx="96">
                  <c:v>3.5431599999999999</c:v>
                </c:pt>
                <c:pt idx="97">
                  <c:v>3.6350600000000002</c:v>
                </c:pt>
                <c:pt idx="98">
                  <c:v>3.6835800000000001</c:v>
                </c:pt>
                <c:pt idx="99">
                  <c:v>3.5426899999999999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59105344"/>
        <c:axId val="-1359101536"/>
      </c:lineChart>
      <c:catAx>
        <c:axId val="-135910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01536"/>
        <c:crosses val="autoZero"/>
        <c:auto val="1"/>
        <c:lblAlgn val="ctr"/>
        <c:lblOffset val="100"/>
        <c:noMultiLvlLbl val="0"/>
      </c:catAx>
      <c:valAx>
        <c:axId val="-135910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0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W=512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'W=512'!$A$1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'W=512'!$A$2:$A$101</c:f>
              <c:numCache>
                <c:formatCode>General</c:formatCode>
                <c:ptCount val="100"/>
                <c:pt idx="0">
                  <c:v>81.736199999999997</c:v>
                </c:pt>
                <c:pt idx="1">
                  <c:v>79.941900000000004</c:v>
                </c:pt>
                <c:pt idx="2">
                  <c:v>80.289000000000001</c:v>
                </c:pt>
                <c:pt idx="3">
                  <c:v>86.669499999999999</c:v>
                </c:pt>
                <c:pt idx="4">
                  <c:v>87.725200000000001</c:v>
                </c:pt>
                <c:pt idx="5">
                  <c:v>85.725300000000004</c:v>
                </c:pt>
                <c:pt idx="6">
                  <c:v>81.761799999999994</c:v>
                </c:pt>
                <c:pt idx="7">
                  <c:v>83.026499999999999</c:v>
                </c:pt>
                <c:pt idx="8">
                  <c:v>82.066400000000002</c:v>
                </c:pt>
                <c:pt idx="9">
                  <c:v>80.595100000000002</c:v>
                </c:pt>
                <c:pt idx="10">
                  <c:v>81.929299999999998</c:v>
                </c:pt>
                <c:pt idx="11">
                  <c:v>81.798199999999994</c:v>
                </c:pt>
                <c:pt idx="12">
                  <c:v>81.408199999999994</c:v>
                </c:pt>
                <c:pt idx="13">
                  <c:v>80.415000000000006</c:v>
                </c:pt>
                <c:pt idx="14">
                  <c:v>80.726200000000006</c:v>
                </c:pt>
                <c:pt idx="15">
                  <c:v>80.317999999999998</c:v>
                </c:pt>
                <c:pt idx="16">
                  <c:v>80.669200000000004</c:v>
                </c:pt>
                <c:pt idx="17">
                  <c:v>80.061800000000005</c:v>
                </c:pt>
                <c:pt idx="18">
                  <c:v>81.018199999999993</c:v>
                </c:pt>
                <c:pt idx="19">
                  <c:v>87.094999999999999</c:v>
                </c:pt>
                <c:pt idx="20">
                  <c:v>83.620900000000006</c:v>
                </c:pt>
                <c:pt idx="21">
                  <c:v>82.666399999999996</c:v>
                </c:pt>
                <c:pt idx="22">
                  <c:v>81.662400000000005</c:v>
                </c:pt>
                <c:pt idx="23">
                  <c:v>81.896600000000007</c:v>
                </c:pt>
                <c:pt idx="24">
                  <c:v>84.256699999999995</c:v>
                </c:pt>
                <c:pt idx="25">
                  <c:v>84.1387</c:v>
                </c:pt>
                <c:pt idx="26">
                  <c:v>81.874700000000004</c:v>
                </c:pt>
                <c:pt idx="27">
                  <c:v>82.54</c:v>
                </c:pt>
                <c:pt idx="28">
                  <c:v>84.236199999999997</c:v>
                </c:pt>
                <c:pt idx="29">
                  <c:v>80.644000000000005</c:v>
                </c:pt>
                <c:pt idx="30">
                  <c:v>80.227000000000004</c:v>
                </c:pt>
                <c:pt idx="31">
                  <c:v>80.087999999999994</c:v>
                </c:pt>
                <c:pt idx="32">
                  <c:v>81.614400000000003</c:v>
                </c:pt>
                <c:pt idx="33">
                  <c:v>84.787099999999995</c:v>
                </c:pt>
                <c:pt idx="34">
                  <c:v>80.644499999999994</c:v>
                </c:pt>
                <c:pt idx="35">
                  <c:v>84.516999999999996</c:v>
                </c:pt>
                <c:pt idx="36">
                  <c:v>84.939700000000002</c:v>
                </c:pt>
                <c:pt idx="37">
                  <c:v>82.5227</c:v>
                </c:pt>
                <c:pt idx="38">
                  <c:v>82.160200000000003</c:v>
                </c:pt>
                <c:pt idx="39">
                  <c:v>82.003</c:v>
                </c:pt>
                <c:pt idx="40">
                  <c:v>80.678100000000001</c:v>
                </c:pt>
                <c:pt idx="41">
                  <c:v>85.784499999999994</c:v>
                </c:pt>
                <c:pt idx="42">
                  <c:v>80.531199999999998</c:v>
                </c:pt>
                <c:pt idx="43">
                  <c:v>83.765900000000002</c:v>
                </c:pt>
                <c:pt idx="44">
                  <c:v>83.912000000000006</c:v>
                </c:pt>
                <c:pt idx="45">
                  <c:v>83.232699999999994</c:v>
                </c:pt>
                <c:pt idx="46">
                  <c:v>82.215699999999998</c:v>
                </c:pt>
                <c:pt idx="47">
                  <c:v>82.953699999999998</c:v>
                </c:pt>
                <c:pt idx="48">
                  <c:v>82.245599999999996</c:v>
                </c:pt>
                <c:pt idx="49">
                  <c:v>81.771100000000004</c:v>
                </c:pt>
                <c:pt idx="50">
                  <c:v>83.820499999999996</c:v>
                </c:pt>
                <c:pt idx="51">
                  <c:v>84.059799999999996</c:v>
                </c:pt>
                <c:pt idx="52">
                  <c:v>82.015100000000004</c:v>
                </c:pt>
                <c:pt idx="53">
                  <c:v>83.583100000000002</c:v>
                </c:pt>
                <c:pt idx="54">
                  <c:v>82.107500000000002</c:v>
                </c:pt>
                <c:pt idx="55">
                  <c:v>80.6828</c:v>
                </c:pt>
                <c:pt idx="56">
                  <c:v>86.210899999999995</c:v>
                </c:pt>
                <c:pt idx="57">
                  <c:v>80.956599999999995</c:v>
                </c:pt>
                <c:pt idx="58">
                  <c:v>84.099000000000004</c:v>
                </c:pt>
                <c:pt idx="59">
                  <c:v>84.863600000000005</c:v>
                </c:pt>
                <c:pt idx="60">
                  <c:v>82.063599999999994</c:v>
                </c:pt>
                <c:pt idx="61">
                  <c:v>83.318600000000004</c:v>
                </c:pt>
                <c:pt idx="62">
                  <c:v>81.557000000000002</c:v>
                </c:pt>
                <c:pt idx="63">
                  <c:v>81.165599999999998</c:v>
                </c:pt>
                <c:pt idx="64">
                  <c:v>81.9405</c:v>
                </c:pt>
                <c:pt idx="65">
                  <c:v>85.512100000000004</c:v>
                </c:pt>
                <c:pt idx="66">
                  <c:v>80.600700000000003</c:v>
                </c:pt>
                <c:pt idx="67">
                  <c:v>84.183499999999995</c:v>
                </c:pt>
                <c:pt idx="68">
                  <c:v>85.826499999999996</c:v>
                </c:pt>
                <c:pt idx="69">
                  <c:v>82.952299999999994</c:v>
                </c:pt>
                <c:pt idx="70">
                  <c:v>83.749200000000002</c:v>
                </c:pt>
                <c:pt idx="71">
                  <c:v>83.300399999999996</c:v>
                </c:pt>
                <c:pt idx="72">
                  <c:v>82.095799999999997</c:v>
                </c:pt>
                <c:pt idx="73">
                  <c:v>85.426299999999998</c:v>
                </c:pt>
                <c:pt idx="74">
                  <c:v>81.593900000000005</c:v>
                </c:pt>
                <c:pt idx="75">
                  <c:v>82.755499999999998</c:v>
                </c:pt>
                <c:pt idx="76">
                  <c:v>81.646600000000007</c:v>
                </c:pt>
                <c:pt idx="77">
                  <c:v>84.866399999999999</c:v>
                </c:pt>
                <c:pt idx="78">
                  <c:v>85.259699999999995</c:v>
                </c:pt>
                <c:pt idx="79">
                  <c:v>83.246700000000004</c:v>
                </c:pt>
                <c:pt idx="80">
                  <c:v>80.484499999999997</c:v>
                </c:pt>
                <c:pt idx="81">
                  <c:v>84.693799999999996</c:v>
                </c:pt>
                <c:pt idx="82">
                  <c:v>83.564899999999994</c:v>
                </c:pt>
                <c:pt idx="83">
                  <c:v>83.204300000000003</c:v>
                </c:pt>
                <c:pt idx="84">
                  <c:v>82.275400000000005</c:v>
                </c:pt>
                <c:pt idx="85">
                  <c:v>82.292199999999994</c:v>
                </c:pt>
                <c:pt idx="86">
                  <c:v>82.383700000000005</c:v>
                </c:pt>
                <c:pt idx="87">
                  <c:v>80.172899999999998</c:v>
                </c:pt>
                <c:pt idx="88">
                  <c:v>85.200500000000005</c:v>
                </c:pt>
                <c:pt idx="89">
                  <c:v>83.146000000000001</c:v>
                </c:pt>
                <c:pt idx="90">
                  <c:v>81.506600000000006</c:v>
                </c:pt>
                <c:pt idx="91">
                  <c:v>83.992699999999999</c:v>
                </c:pt>
                <c:pt idx="92">
                  <c:v>82.161100000000005</c:v>
                </c:pt>
                <c:pt idx="93">
                  <c:v>82.7102</c:v>
                </c:pt>
                <c:pt idx="94">
                  <c:v>83.062399999999997</c:v>
                </c:pt>
                <c:pt idx="95">
                  <c:v>82.337000000000003</c:v>
                </c:pt>
                <c:pt idx="96">
                  <c:v>83.428700000000006</c:v>
                </c:pt>
                <c:pt idx="97">
                  <c:v>83.450999999999993</c:v>
                </c:pt>
                <c:pt idx="98">
                  <c:v>82.844099999999997</c:v>
                </c:pt>
                <c:pt idx="99">
                  <c:v>81.984800000000007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'W=512'!$B$1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'W=512'!$B$2:$B$101</c:f>
              <c:numCache>
                <c:formatCode>General</c:formatCode>
                <c:ptCount val="100"/>
                <c:pt idx="0">
                  <c:v>3.47925</c:v>
                </c:pt>
                <c:pt idx="1">
                  <c:v>3.5748799999999998</c:v>
                </c:pt>
                <c:pt idx="2">
                  <c:v>3.5235599999999998</c:v>
                </c:pt>
                <c:pt idx="3">
                  <c:v>3.83006</c:v>
                </c:pt>
                <c:pt idx="4">
                  <c:v>3.7638199999999999</c:v>
                </c:pt>
                <c:pt idx="5">
                  <c:v>3.64439</c:v>
                </c:pt>
                <c:pt idx="6">
                  <c:v>3.6691199999999999</c:v>
                </c:pt>
                <c:pt idx="7">
                  <c:v>3.6695799999999998</c:v>
                </c:pt>
                <c:pt idx="8">
                  <c:v>3.4876399999999999</c:v>
                </c:pt>
                <c:pt idx="9">
                  <c:v>3.8529200000000001</c:v>
                </c:pt>
                <c:pt idx="10">
                  <c:v>3.5207700000000002</c:v>
                </c:pt>
                <c:pt idx="11">
                  <c:v>3.57768</c:v>
                </c:pt>
                <c:pt idx="12">
                  <c:v>3.5440900000000002</c:v>
                </c:pt>
                <c:pt idx="13">
                  <c:v>3.4932400000000001</c:v>
                </c:pt>
                <c:pt idx="14">
                  <c:v>3.6943100000000002</c:v>
                </c:pt>
                <c:pt idx="15">
                  <c:v>3.5823399999999999</c:v>
                </c:pt>
                <c:pt idx="16">
                  <c:v>3.5604200000000001</c:v>
                </c:pt>
                <c:pt idx="17">
                  <c:v>3.5039699999999998</c:v>
                </c:pt>
                <c:pt idx="18">
                  <c:v>3.64906</c:v>
                </c:pt>
                <c:pt idx="19">
                  <c:v>3.73536</c:v>
                </c:pt>
                <c:pt idx="20">
                  <c:v>3.66818</c:v>
                </c:pt>
                <c:pt idx="21">
                  <c:v>3.7292999999999998</c:v>
                </c:pt>
                <c:pt idx="22">
                  <c:v>3.5907399999999998</c:v>
                </c:pt>
                <c:pt idx="23">
                  <c:v>3.6261999999999999</c:v>
                </c:pt>
                <c:pt idx="24">
                  <c:v>3.6849799999999999</c:v>
                </c:pt>
                <c:pt idx="25">
                  <c:v>3.6807799999999999</c:v>
                </c:pt>
                <c:pt idx="26">
                  <c:v>3.6387900000000002</c:v>
                </c:pt>
                <c:pt idx="27">
                  <c:v>3.71157</c:v>
                </c:pt>
                <c:pt idx="28">
                  <c:v>3.5384899999999999</c:v>
                </c:pt>
                <c:pt idx="29">
                  <c:v>3.6238600000000001</c:v>
                </c:pt>
                <c:pt idx="30">
                  <c:v>3.5585499999999999</c:v>
                </c:pt>
                <c:pt idx="31">
                  <c:v>3.5175000000000001</c:v>
                </c:pt>
                <c:pt idx="32">
                  <c:v>3.8151299999999999</c:v>
                </c:pt>
                <c:pt idx="33">
                  <c:v>3.7997399999999999</c:v>
                </c:pt>
                <c:pt idx="34">
                  <c:v>3.5123700000000002</c:v>
                </c:pt>
                <c:pt idx="35">
                  <c:v>3.6532499999999999</c:v>
                </c:pt>
                <c:pt idx="36">
                  <c:v>3.8226</c:v>
                </c:pt>
                <c:pt idx="37">
                  <c:v>3.66398</c:v>
                </c:pt>
                <c:pt idx="38">
                  <c:v>3.58561</c:v>
                </c:pt>
                <c:pt idx="39">
                  <c:v>3.5072399999999999</c:v>
                </c:pt>
                <c:pt idx="40">
                  <c:v>3.7978700000000001</c:v>
                </c:pt>
                <c:pt idx="41">
                  <c:v>3.831</c:v>
                </c:pt>
                <c:pt idx="42">
                  <c:v>3.68404</c:v>
                </c:pt>
                <c:pt idx="43">
                  <c:v>3.7572899999999998</c:v>
                </c:pt>
                <c:pt idx="44">
                  <c:v>3.6518600000000001</c:v>
                </c:pt>
                <c:pt idx="45">
                  <c:v>3.6154700000000002</c:v>
                </c:pt>
                <c:pt idx="46">
                  <c:v>3.6728499999999999</c:v>
                </c:pt>
                <c:pt idx="47">
                  <c:v>3.6173299999999999</c:v>
                </c:pt>
                <c:pt idx="48">
                  <c:v>3.60101</c:v>
                </c:pt>
                <c:pt idx="49">
                  <c:v>4.1183699999999996</c:v>
                </c:pt>
                <c:pt idx="50">
                  <c:v>3.6518600000000001</c:v>
                </c:pt>
                <c:pt idx="51">
                  <c:v>3.6672500000000001</c:v>
                </c:pt>
                <c:pt idx="52">
                  <c:v>3.6952400000000001</c:v>
                </c:pt>
                <c:pt idx="53">
                  <c:v>3.6341299999999999</c:v>
                </c:pt>
                <c:pt idx="54">
                  <c:v>3.7143700000000002</c:v>
                </c:pt>
                <c:pt idx="55">
                  <c:v>3.7857400000000001</c:v>
                </c:pt>
                <c:pt idx="56">
                  <c:v>3.5758100000000002</c:v>
                </c:pt>
                <c:pt idx="57">
                  <c:v>3.5608900000000001</c:v>
                </c:pt>
                <c:pt idx="58">
                  <c:v>3.6877800000000001</c:v>
                </c:pt>
                <c:pt idx="59">
                  <c:v>3.66492</c:v>
                </c:pt>
                <c:pt idx="60">
                  <c:v>3.6975699999999998</c:v>
                </c:pt>
                <c:pt idx="61">
                  <c:v>3.6504599999999998</c:v>
                </c:pt>
                <c:pt idx="62">
                  <c:v>3.8729800000000001</c:v>
                </c:pt>
                <c:pt idx="63">
                  <c:v>3.4997699999999998</c:v>
                </c:pt>
                <c:pt idx="64">
                  <c:v>3.7446899999999999</c:v>
                </c:pt>
                <c:pt idx="65">
                  <c:v>3.6667800000000002</c:v>
                </c:pt>
                <c:pt idx="66">
                  <c:v>3.67238</c:v>
                </c:pt>
                <c:pt idx="67">
                  <c:v>4.2877099999999997</c:v>
                </c:pt>
                <c:pt idx="68">
                  <c:v>3.7563499999999999</c:v>
                </c:pt>
                <c:pt idx="69">
                  <c:v>3.6915100000000001</c:v>
                </c:pt>
                <c:pt idx="70">
                  <c:v>3.5226299999999999</c:v>
                </c:pt>
                <c:pt idx="71">
                  <c:v>3.6098699999999999</c:v>
                </c:pt>
                <c:pt idx="72">
                  <c:v>3.6817099999999998</c:v>
                </c:pt>
                <c:pt idx="73">
                  <c:v>3.7694200000000002</c:v>
                </c:pt>
                <c:pt idx="74">
                  <c:v>3.7288299999999999</c:v>
                </c:pt>
                <c:pt idx="75">
                  <c:v>3.6206</c:v>
                </c:pt>
                <c:pt idx="76">
                  <c:v>3.8281999999999998</c:v>
                </c:pt>
                <c:pt idx="77">
                  <c:v>3.5478200000000002</c:v>
                </c:pt>
                <c:pt idx="78">
                  <c:v>3.83379</c:v>
                </c:pt>
                <c:pt idx="79">
                  <c:v>3.66865</c:v>
                </c:pt>
                <c:pt idx="80">
                  <c:v>3.54922</c:v>
                </c:pt>
                <c:pt idx="81">
                  <c:v>3.6933699999999998</c:v>
                </c:pt>
                <c:pt idx="82">
                  <c:v>3.67658</c:v>
                </c:pt>
                <c:pt idx="83">
                  <c:v>3.68451</c:v>
                </c:pt>
                <c:pt idx="84">
                  <c:v>3.6303999999999998</c:v>
                </c:pt>
                <c:pt idx="85">
                  <c:v>3.91777</c:v>
                </c:pt>
                <c:pt idx="86">
                  <c:v>3.61687</c:v>
                </c:pt>
                <c:pt idx="87">
                  <c:v>3.5249600000000001</c:v>
                </c:pt>
                <c:pt idx="88">
                  <c:v>3.72743</c:v>
                </c:pt>
                <c:pt idx="89">
                  <c:v>3.5515599999999998</c:v>
                </c:pt>
                <c:pt idx="90">
                  <c:v>3.6387900000000002</c:v>
                </c:pt>
                <c:pt idx="91">
                  <c:v>3.6150000000000002</c:v>
                </c:pt>
                <c:pt idx="92">
                  <c:v>3.6793800000000001</c:v>
                </c:pt>
                <c:pt idx="93">
                  <c:v>3.7003699999999999</c:v>
                </c:pt>
                <c:pt idx="94">
                  <c:v>3.7796799999999999</c:v>
                </c:pt>
                <c:pt idx="95">
                  <c:v>3.5408300000000001</c:v>
                </c:pt>
                <c:pt idx="96">
                  <c:v>3.5431599999999999</c:v>
                </c:pt>
                <c:pt idx="97">
                  <c:v>3.6350600000000002</c:v>
                </c:pt>
                <c:pt idx="98">
                  <c:v>3.6835800000000001</c:v>
                </c:pt>
                <c:pt idx="99">
                  <c:v>3.5426899999999999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59110784"/>
        <c:axId val="-1359108608"/>
      </c:lineChart>
      <c:catAx>
        <c:axId val="-135911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08608"/>
        <c:crosses val="autoZero"/>
        <c:auto val="1"/>
        <c:lblAlgn val="ctr"/>
        <c:lblOffset val="100"/>
        <c:noMultiLvlLbl val="0"/>
      </c:catAx>
      <c:valAx>
        <c:axId val="-13591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1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W=512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'W=512'!$A$1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'W=512'!$A$2:$A$101</c:f>
              <c:numCache>
                <c:formatCode>General</c:formatCode>
                <c:ptCount val="100"/>
                <c:pt idx="0">
                  <c:v>81.736199999999997</c:v>
                </c:pt>
                <c:pt idx="1">
                  <c:v>79.941900000000004</c:v>
                </c:pt>
                <c:pt idx="2">
                  <c:v>80.289000000000001</c:v>
                </c:pt>
                <c:pt idx="3">
                  <c:v>86.669499999999999</c:v>
                </c:pt>
                <c:pt idx="4">
                  <c:v>87.725200000000001</c:v>
                </c:pt>
                <c:pt idx="5">
                  <c:v>85.725300000000004</c:v>
                </c:pt>
                <c:pt idx="6">
                  <c:v>81.761799999999994</c:v>
                </c:pt>
                <c:pt idx="7">
                  <c:v>83.026499999999999</c:v>
                </c:pt>
                <c:pt idx="8">
                  <c:v>82.066400000000002</c:v>
                </c:pt>
                <c:pt idx="9">
                  <c:v>80.595100000000002</c:v>
                </c:pt>
                <c:pt idx="10">
                  <c:v>81.929299999999998</c:v>
                </c:pt>
                <c:pt idx="11">
                  <c:v>81.798199999999994</c:v>
                </c:pt>
                <c:pt idx="12">
                  <c:v>81.408199999999994</c:v>
                </c:pt>
                <c:pt idx="13">
                  <c:v>80.415000000000006</c:v>
                </c:pt>
                <c:pt idx="14">
                  <c:v>80.726200000000006</c:v>
                </c:pt>
                <c:pt idx="15">
                  <c:v>80.317999999999998</c:v>
                </c:pt>
                <c:pt idx="16">
                  <c:v>80.669200000000004</c:v>
                </c:pt>
                <c:pt idx="17">
                  <c:v>80.061800000000005</c:v>
                </c:pt>
                <c:pt idx="18">
                  <c:v>81.018199999999993</c:v>
                </c:pt>
                <c:pt idx="19">
                  <c:v>87.094999999999999</c:v>
                </c:pt>
                <c:pt idx="20">
                  <c:v>83.620900000000006</c:v>
                </c:pt>
                <c:pt idx="21">
                  <c:v>82.666399999999996</c:v>
                </c:pt>
                <c:pt idx="22">
                  <c:v>81.662400000000005</c:v>
                </c:pt>
                <c:pt idx="23">
                  <c:v>81.896600000000007</c:v>
                </c:pt>
                <c:pt idx="24">
                  <c:v>84.256699999999995</c:v>
                </c:pt>
                <c:pt idx="25">
                  <c:v>84.1387</c:v>
                </c:pt>
                <c:pt idx="26">
                  <c:v>81.874700000000004</c:v>
                </c:pt>
                <c:pt idx="27">
                  <c:v>82.54</c:v>
                </c:pt>
                <c:pt idx="28">
                  <c:v>84.236199999999997</c:v>
                </c:pt>
                <c:pt idx="29">
                  <c:v>80.644000000000005</c:v>
                </c:pt>
                <c:pt idx="30">
                  <c:v>80.227000000000004</c:v>
                </c:pt>
                <c:pt idx="31">
                  <c:v>80.087999999999994</c:v>
                </c:pt>
                <c:pt idx="32">
                  <c:v>81.614400000000003</c:v>
                </c:pt>
                <c:pt idx="33">
                  <c:v>84.787099999999995</c:v>
                </c:pt>
                <c:pt idx="34">
                  <c:v>80.644499999999994</c:v>
                </c:pt>
                <c:pt idx="35">
                  <c:v>84.516999999999996</c:v>
                </c:pt>
                <c:pt idx="36">
                  <c:v>84.939700000000002</c:v>
                </c:pt>
                <c:pt idx="37">
                  <c:v>82.5227</c:v>
                </c:pt>
                <c:pt idx="38">
                  <c:v>82.160200000000003</c:v>
                </c:pt>
                <c:pt idx="39">
                  <c:v>82.003</c:v>
                </c:pt>
                <c:pt idx="40">
                  <c:v>80.678100000000001</c:v>
                </c:pt>
                <c:pt idx="41">
                  <c:v>85.784499999999994</c:v>
                </c:pt>
                <c:pt idx="42">
                  <c:v>80.531199999999998</c:v>
                </c:pt>
                <c:pt idx="43">
                  <c:v>83.765900000000002</c:v>
                </c:pt>
                <c:pt idx="44">
                  <c:v>83.912000000000006</c:v>
                </c:pt>
                <c:pt idx="45">
                  <c:v>83.232699999999994</c:v>
                </c:pt>
                <c:pt idx="46">
                  <c:v>82.215699999999998</c:v>
                </c:pt>
                <c:pt idx="47">
                  <c:v>82.953699999999998</c:v>
                </c:pt>
                <c:pt idx="48">
                  <c:v>82.245599999999996</c:v>
                </c:pt>
                <c:pt idx="49">
                  <c:v>81.771100000000004</c:v>
                </c:pt>
                <c:pt idx="50">
                  <c:v>83.820499999999996</c:v>
                </c:pt>
                <c:pt idx="51">
                  <c:v>84.059799999999996</c:v>
                </c:pt>
                <c:pt idx="52">
                  <c:v>82.015100000000004</c:v>
                </c:pt>
                <c:pt idx="53">
                  <c:v>83.583100000000002</c:v>
                </c:pt>
                <c:pt idx="54">
                  <c:v>82.107500000000002</c:v>
                </c:pt>
                <c:pt idx="55">
                  <c:v>80.6828</c:v>
                </c:pt>
                <c:pt idx="56">
                  <c:v>86.210899999999995</c:v>
                </c:pt>
                <c:pt idx="57">
                  <c:v>80.956599999999995</c:v>
                </c:pt>
                <c:pt idx="58">
                  <c:v>84.099000000000004</c:v>
                </c:pt>
                <c:pt idx="59">
                  <c:v>84.863600000000005</c:v>
                </c:pt>
                <c:pt idx="60">
                  <c:v>82.063599999999994</c:v>
                </c:pt>
                <c:pt idx="61">
                  <c:v>83.318600000000004</c:v>
                </c:pt>
                <c:pt idx="62">
                  <c:v>81.557000000000002</c:v>
                </c:pt>
                <c:pt idx="63">
                  <c:v>81.165599999999998</c:v>
                </c:pt>
                <c:pt idx="64">
                  <c:v>81.9405</c:v>
                </c:pt>
                <c:pt idx="65">
                  <c:v>85.512100000000004</c:v>
                </c:pt>
                <c:pt idx="66">
                  <c:v>80.600700000000003</c:v>
                </c:pt>
                <c:pt idx="67">
                  <c:v>84.183499999999995</c:v>
                </c:pt>
                <c:pt idx="68">
                  <c:v>85.826499999999996</c:v>
                </c:pt>
                <c:pt idx="69">
                  <c:v>82.952299999999994</c:v>
                </c:pt>
                <c:pt idx="70">
                  <c:v>83.749200000000002</c:v>
                </c:pt>
                <c:pt idx="71">
                  <c:v>83.300399999999996</c:v>
                </c:pt>
                <c:pt idx="72">
                  <c:v>82.095799999999997</c:v>
                </c:pt>
                <c:pt idx="73">
                  <c:v>85.426299999999998</c:v>
                </c:pt>
                <c:pt idx="74">
                  <c:v>81.593900000000005</c:v>
                </c:pt>
                <c:pt idx="75">
                  <c:v>82.755499999999998</c:v>
                </c:pt>
                <c:pt idx="76">
                  <c:v>81.646600000000007</c:v>
                </c:pt>
                <c:pt idx="77">
                  <c:v>84.866399999999999</c:v>
                </c:pt>
                <c:pt idx="78">
                  <c:v>85.259699999999995</c:v>
                </c:pt>
                <c:pt idx="79">
                  <c:v>83.246700000000004</c:v>
                </c:pt>
                <c:pt idx="80">
                  <c:v>80.484499999999997</c:v>
                </c:pt>
                <c:pt idx="81">
                  <c:v>84.693799999999996</c:v>
                </c:pt>
                <c:pt idx="82">
                  <c:v>83.564899999999994</c:v>
                </c:pt>
                <c:pt idx="83">
                  <c:v>83.204300000000003</c:v>
                </c:pt>
                <c:pt idx="84">
                  <c:v>82.275400000000005</c:v>
                </c:pt>
                <c:pt idx="85">
                  <c:v>82.292199999999994</c:v>
                </c:pt>
                <c:pt idx="86">
                  <c:v>82.383700000000005</c:v>
                </c:pt>
                <c:pt idx="87">
                  <c:v>80.172899999999998</c:v>
                </c:pt>
                <c:pt idx="88">
                  <c:v>85.200500000000005</c:v>
                </c:pt>
                <c:pt idx="89">
                  <c:v>83.146000000000001</c:v>
                </c:pt>
                <c:pt idx="90">
                  <c:v>81.506600000000006</c:v>
                </c:pt>
                <c:pt idx="91">
                  <c:v>83.992699999999999</c:v>
                </c:pt>
                <c:pt idx="92">
                  <c:v>82.161100000000005</c:v>
                </c:pt>
                <c:pt idx="93">
                  <c:v>82.7102</c:v>
                </c:pt>
                <c:pt idx="94">
                  <c:v>83.062399999999997</c:v>
                </c:pt>
                <c:pt idx="95">
                  <c:v>82.337000000000003</c:v>
                </c:pt>
                <c:pt idx="96">
                  <c:v>83.428700000000006</c:v>
                </c:pt>
                <c:pt idx="97">
                  <c:v>83.450999999999993</c:v>
                </c:pt>
                <c:pt idx="98">
                  <c:v>82.844099999999997</c:v>
                </c:pt>
                <c:pt idx="99">
                  <c:v>81.984800000000007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'W=512'!$B$1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'W=512'!$B$2:$B$101</c:f>
              <c:numCache>
                <c:formatCode>General</c:formatCode>
                <c:ptCount val="100"/>
                <c:pt idx="0">
                  <c:v>3.47925</c:v>
                </c:pt>
                <c:pt idx="1">
                  <c:v>3.5748799999999998</c:v>
                </c:pt>
                <c:pt idx="2">
                  <c:v>3.5235599999999998</c:v>
                </c:pt>
                <c:pt idx="3">
                  <c:v>3.83006</c:v>
                </c:pt>
                <c:pt idx="4">
                  <c:v>3.7638199999999999</c:v>
                </c:pt>
                <c:pt idx="5">
                  <c:v>3.64439</c:v>
                </c:pt>
                <c:pt idx="6">
                  <c:v>3.6691199999999999</c:v>
                </c:pt>
                <c:pt idx="7">
                  <c:v>3.6695799999999998</c:v>
                </c:pt>
                <c:pt idx="8">
                  <c:v>3.4876399999999999</c:v>
                </c:pt>
                <c:pt idx="9">
                  <c:v>3.8529200000000001</c:v>
                </c:pt>
                <c:pt idx="10">
                  <c:v>3.5207700000000002</c:v>
                </c:pt>
                <c:pt idx="11">
                  <c:v>3.57768</c:v>
                </c:pt>
                <c:pt idx="12">
                  <c:v>3.5440900000000002</c:v>
                </c:pt>
                <c:pt idx="13">
                  <c:v>3.4932400000000001</c:v>
                </c:pt>
                <c:pt idx="14">
                  <c:v>3.6943100000000002</c:v>
                </c:pt>
                <c:pt idx="15">
                  <c:v>3.5823399999999999</c:v>
                </c:pt>
                <c:pt idx="16">
                  <c:v>3.5604200000000001</c:v>
                </c:pt>
                <c:pt idx="17">
                  <c:v>3.5039699999999998</c:v>
                </c:pt>
                <c:pt idx="18">
                  <c:v>3.64906</c:v>
                </c:pt>
                <c:pt idx="19">
                  <c:v>3.73536</c:v>
                </c:pt>
                <c:pt idx="20">
                  <c:v>3.66818</c:v>
                </c:pt>
                <c:pt idx="21">
                  <c:v>3.7292999999999998</c:v>
                </c:pt>
                <c:pt idx="22">
                  <c:v>3.5907399999999998</c:v>
                </c:pt>
                <c:pt idx="23">
                  <c:v>3.6261999999999999</c:v>
                </c:pt>
                <c:pt idx="24">
                  <c:v>3.6849799999999999</c:v>
                </c:pt>
                <c:pt idx="25">
                  <c:v>3.6807799999999999</c:v>
                </c:pt>
                <c:pt idx="26">
                  <c:v>3.6387900000000002</c:v>
                </c:pt>
                <c:pt idx="27">
                  <c:v>3.71157</c:v>
                </c:pt>
                <c:pt idx="28">
                  <c:v>3.5384899999999999</c:v>
                </c:pt>
                <c:pt idx="29">
                  <c:v>3.6238600000000001</c:v>
                </c:pt>
                <c:pt idx="30">
                  <c:v>3.5585499999999999</c:v>
                </c:pt>
                <c:pt idx="31">
                  <c:v>3.5175000000000001</c:v>
                </c:pt>
                <c:pt idx="32">
                  <c:v>3.8151299999999999</c:v>
                </c:pt>
                <c:pt idx="33">
                  <c:v>3.7997399999999999</c:v>
                </c:pt>
                <c:pt idx="34">
                  <c:v>3.5123700000000002</c:v>
                </c:pt>
                <c:pt idx="35">
                  <c:v>3.6532499999999999</c:v>
                </c:pt>
                <c:pt idx="36">
                  <c:v>3.8226</c:v>
                </c:pt>
                <c:pt idx="37">
                  <c:v>3.66398</c:v>
                </c:pt>
                <c:pt idx="38">
                  <c:v>3.58561</c:v>
                </c:pt>
                <c:pt idx="39">
                  <c:v>3.5072399999999999</c:v>
                </c:pt>
                <c:pt idx="40">
                  <c:v>3.7978700000000001</c:v>
                </c:pt>
                <c:pt idx="41">
                  <c:v>3.831</c:v>
                </c:pt>
                <c:pt idx="42">
                  <c:v>3.68404</c:v>
                </c:pt>
                <c:pt idx="43">
                  <c:v>3.7572899999999998</c:v>
                </c:pt>
                <c:pt idx="44">
                  <c:v>3.6518600000000001</c:v>
                </c:pt>
                <c:pt idx="45">
                  <c:v>3.6154700000000002</c:v>
                </c:pt>
                <c:pt idx="46">
                  <c:v>3.6728499999999999</c:v>
                </c:pt>
                <c:pt idx="47">
                  <c:v>3.6173299999999999</c:v>
                </c:pt>
                <c:pt idx="48">
                  <c:v>3.60101</c:v>
                </c:pt>
                <c:pt idx="49">
                  <c:v>4.1183699999999996</c:v>
                </c:pt>
                <c:pt idx="50">
                  <c:v>3.6518600000000001</c:v>
                </c:pt>
                <c:pt idx="51">
                  <c:v>3.6672500000000001</c:v>
                </c:pt>
                <c:pt idx="52">
                  <c:v>3.6952400000000001</c:v>
                </c:pt>
                <c:pt idx="53">
                  <c:v>3.6341299999999999</c:v>
                </c:pt>
                <c:pt idx="54">
                  <c:v>3.7143700000000002</c:v>
                </c:pt>
                <c:pt idx="55">
                  <c:v>3.7857400000000001</c:v>
                </c:pt>
                <c:pt idx="56">
                  <c:v>3.5758100000000002</c:v>
                </c:pt>
                <c:pt idx="57">
                  <c:v>3.5608900000000001</c:v>
                </c:pt>
                <c:pt idx="58">
                  <c:v>3.6877800000000001</c:v>
                </c:pt>
                <c:pt idx="59">
                  <c:v>3.66492</c:v>
                </c:pt>
                <c:pt idx="60">
                  <c:v>3.6975699999999998</c:v>
                </c:pt>
                <c:pt idx="61">
                  <c:v>3.6504599999999998</c:v>
                </c:pt>
                <c:pt idx="62">
                  <c:v>3.8729800000000001</c:v>
                </c:pt>
                <c:pt idx="63">
                  <c:v>3.4997699999999998</c:v>
                </c:pt>
                <c:pt idx="64">
                  <c:v>3.7446899999999999</c:v>
                </c:pt>
                <c:pt idx="65">
                  <c:v>3.6667800000000002</c:v>
                </c:pt>
                <c:pt idx="66">
                  <c:v>3.67238</c:v>
                </c:pt>
                <c:pt idx="67">
                  <c:v>4.2877099999999997</c:v>
                </c:pt>
                <c:pt idx="68">
                  <c:v>3.7563499999999999</c:v>
                </c:pt>
                <c:pt idx="69">
                  <c:v>3.6915100000000001</c:v>
                </c:pt>
                <c:pt idx="70">
                  <c:v>3.5226299999999999</c:v>
                </c:pt>
                <c:pt idx="71">
                  <c:v>3.6098699999999999</c:v>
                </c:pt>
                <c:pt idx="72">
                  <c:v>3.6817099999999998</c:v>
                </c:pt>
                <c:pt idx="73">
                  <c:v>3.7694200000000002</c:v>
                </c:pt>
                <c:pt idx="74">
                  <c:v>3.7288299999999999</c:v>
                </c:pt>
                <c:pt idx="75">
                  <c:v>3.6206</c:v>
                </c:pt>
                <c:pt idx="76">
                  <c:v>3.8281999999999998</c:v>
                </c:pt>
                <c:pt idx="77">
                  <c:v>3.5478200000000002</c:v>
                </c:pt>
                <c:pt idx="78">
                  <c:v>3.83379</c:v>
                </c:pt>
                <c:pt idx="79">
                  <c:v>3.66865</c:v>
                </c:pt>
                <c:pt idx="80">
                  <c:v>3.54922</c:v>
                </c:pt>
                <c:pt idx="81">
                  <c:v>3.6933699999999998</c:v>
                </c:pt>
                <c:pt idx="82">
                  <c:v>3.67658</c:v>
                </c:pt>
                <c:pt idx="83">
                  <c:v>3.68451</c:v>
                </c:pt>
                <c:pt idx="84">
                  <c:v>3.6303999999999998</c:v>
                </c:pt>
                <c:pt idx="85">
                  <c:v>3.91777</c:v>
                </c:pt>
                <c:pt idx="86">
                  <c:v>3.61687</c:v>
                </c:pt>
                <c:pt idx="87">
                  <c:v>3.5249600000000001</c:v>
                </c:pt>
                <c:pt idx="88">
                  <c:v>3.72743</c:v>
                </c:pt>
                <c:pt idx="89">
                  <c:v>3.5515599999999998</c:v>
                </c:pt>
                <c:pt idx="90">
                  <c:v>3.6387900000000002</c:v>
                </c:pt>
                <c:pt idx="91">
                  <c:v>3.6150000000000002</c:v>
                </c:pt>
                <c:pt idx="92">
                  <c:v>3.6793800000000001</c:v>
                </c:pt>
                <c:pt idx="93">
                  <c:v>3.7003699999999999</c:v>
                </c:pt>
                <c:pt idx="94">
                  <c:v>3.7796799999999999</c:v>
                </c:pt>
                <c:pt idx="95">
                  <c:v>3.5408300000000001</c:v>
                </c:pt>
                <c:pt idx="96">
                  <c:v>3.5431599999999999</c:v>
                </c:pt>
                <c:pt idx="97">
                  <c:v>3.6350600000000002</c:v>
                </c:pt>
                <c:pt idx="98">
                  <c:v>3.6835800000000001</c:v>
                </c:pt>
                <c:pt idx="99">
                  <c:v>3.5426899999999999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59097728"/>
        <c:axId val="-1359109152"/>
      </c:lineChart>
      <c:catAx>
        <c:axId val="-13590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09152"/>
        <c:crosses val="autoZero"/>
        <c:auto val="1"/>
        <c:lblAlgn val="ctr"/>
        <c:lblOffset val="100"/>
        <c:noMultiLvlLbl val="0"/>
      </c:catAx>
      <c:valAx>
        <c:axId val="-13591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09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32K</a:t>
            </a:r>
            <a:r>
              <a:rPr lang="en-US" baseline="0"/>
              <a:t> GameObjects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'32K GameObjects'!$A$1</c:f>
              <c:strCache>
                <c:ptCount val="1"/>
                <c:pt idx="0">
                  <c:v>test_0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'32K GameObjects'!$A$2:$A$101</c:f>
              <c:numCache>
                <c:formatCode>General</c:formatCode>
                <c:ptCount val="100"/>
                <c:pt idx="0">
                  <c:v>1.8688499999999999</c:v>
                </c:pt>
                <c:pt idx="1">
                  <c:v>1.73776</c:v>
                </c:pt>
                <c:pt idx="2">
                  <c:v>1.72376</c:v>
                </c:pt>
                <c:pt idx="3">
                  <c:v>1.7200299999999999</c:v>
                </c:pt>
                <c:pt idx="4">
                  <c:v>1.7167600000000001</c:v>
                </c:pt>
                <c:pt idx="5">
                  <c:v>1.74149</c:v>
                </c:pt>
                <c:pt idx="6">
                  <c:v>1.72983</c:v>
                </c:pt>
                <c:pt idx="7">
                  <c:v>1.75688</c:v>
                </c:pt>
                <c:pt idx="8">
                  <c:v>1.72143</c:v>
                </c:pt>
                <c:pt idx="9">
                  <c:v>1.7396199999999999</c:v>
                </c:pt>
                <c:pt idx="10">
                  <c:v>1.72329</c:v>
                </c:pt>
                <c:pt idx="11">
                  <c:v>1.7228300000000001</c:v>
                </c:pt>
                <c:pt idx="12">
                  <c:v>1.7881400000000001</c:v>
                </c:pt>
                <c:pt idx="13">
                  <c:v>1.72936</c:v>
                </c:pt>
                <c:pt idx="14">
                  <c:v>1.7498899999999999</c:v>
                </c:pt>
                <c:pt idx="15">
                  <c:v>1.9789399999999999</c:v>
                </c:pt>
                <c:pt idx="16">
                  <c:v>1.9220299999999999</c:v>
                </c:pt>
                <c:pt idx="17">
                  <c:v>1.88564</c:v>
                </c:pt>
                <c:pt idx="18">
                  <c:v>1.83246</c:v>
                </c:pt>
                <c:pt idx="19">
                  <c:v>1.87351</c:v>
                </c:pt>
                <c:pt idx="20">
                  <c:v>1.76108</c:v>
                </c:pt>
                <c:pt idx="21">
                  <c:v>1.86138</c:v>
                </c:pt>
                <c:pt idx="22">
                  <c:v>1.72983</c:v>
                </c:pt>
                <c:pt idx="23">
                  <c:v>1.7816099999999999</c:v>
                </c:pt>
                <c:pt idx="24">
                  <c:v>1.9169</c:v>
                </c:pt>
                <c:pt idx="25">
                  <c:v>2.1244999999999998</c:v>
                </c:pt>
                <c:pt idx="26">
                  <c:v>1.81287</c:v>
                </c:pt>
                <c:pt idx="27">
                  <c:v>1.7778799999999999</c:v>
                </c:pt>
                <c:pt idx="28">
                  <c:v>1.8236000000000001</c:v>
                </c:pt>
                <c:pt idx="29">
                  <c:v>1.7736799999999999</c:v>
                </c:pt>
                <c:pt idx="30">
                  <c:v>1.7484900000000001</c:v>
                </c:pt>
                <c:pt idx="31">
                  <c:v>1.7676099999999999</c:v>
                </c:pt>
                <c:pt idx="32">
                  <c:v>1.85765</c:v>
                </c:pt>
                <c:pt idx="33">
                  <c:v>1.76481</c:v>
                </c:pt>
                <c:pt idx="34">
                  <c:v>1.72516</c:v>
                </c:pt>
                <c:pt idx="35">
                  <c:v>1.72563</c:v>
                </c:pt>
                <c:pt idx="36">
                  <c:v>1.70743</c:v>
                </c:pt>
                <c:pt idx="37">
                  <c:v>1.7102299999999999</c:v>
                </c:pt>
                <c:pt idx="38">
                  <c:v>1.9155</c:v>
                </c:pt>
                <c:pt idx="39">
                  <c:v>1.7699499999999999</c:v>
                </c:pt>
                <c:pt idx="40">
                  <c:v>1.7191000000000001</c:v>
                </c:pt>
                <c:pt idx="41">
                  <c:v>1.7540800000000001</c:v>
                </c:pt>
                <c:pt idx="42">
                  <c:v>1.7358899999999999</c:v>
                </c:pt>
                <c:pt idx="43">
                  <c:v>1.85019</c:v>
                </c:pt>
                <c:pt idx="44">
                  <c:v>1.77041</c:v>
                </c:pt>
                <c:pt idx="45">
                  <c:v>1.7204999999999999</c:v>
                </c:pt>
                <c:pt idx="46">
                  <c:v>1.67571</c:v>
                </c:pt>
                <c:pt idx="47">
                  <c:v>1.74522</c:v>
                </c:pt>
                <c:pt idx="48">
                  <c:v>1.8296600000000001</c:v>
                </c:pt>
                <c:pt idx="49">
                  <c:v>1.7680800000000001</c:v>
                </c:pt>
                <c:pt idx="50">
                  <c:v>1.73729</c:v>
                </c:pt>
                <c:pt idx="51">
                  <c:v>1.7177</c:v>
                </c:pt>
                <c:pt idx="52">
                  <c:v>1.8968400000000001</c:v>
                </c:pt>
                <c:pt idx="53">
                  <c:v>1.8987000000000001</c:v>
                </c:pt>
                <c:pt idx="54">
                  <c:v>1.8492500000000001</c:v>
                </c:pt>
                <c:pt idx="55">
                  <c:v>2.15435</c:v>
                </c:pt>
                <c:pt idx="56">
                  <c:v>1.73542</c:v>
                </c:pt>
                <c:pt idx="57">
                  <c:v>1.81053</c:v>
                </c:pt>
                <c:pt idx="58">
                  <c:v>1.8058700000000001</c:v>
                </c:pt>
                <c:pt idx="59">
                  <c:v>1.7876700000000001</c:v>
                </c:pt>
                <c:pt idx="60">
                  <c:v>1.6967000000000001</c:v>
                </c:pt>
                <c:pt idx="61">
                  <c:v>1.78721</c:v>
                </c:pt>
                <c:pt idx="62">
                  <c:v>1.77461</c:v>
                </c:pt>
                <c:pt idx="63">
                  <c:v>1.7396199999999999</c:v>
                </c:pt>
                <c:pt idx="64">
                  <c:v>1.7396199999999999</c:v>
                </c:pt>
                <c:pt idx="65">
                  <c:v>1.70743</c:v>
                </c:pt>
                <c:pt idx="66">
                  <c:v>1.7914099999999999</c:v>
                </c:pt>
                <c:pt idx="67">
                  <c:v>1.73776</c:v>
                </c:pt>
                <c:pt idx="68">
                  <c:v>1.7242299999999999</c:v>
                </c:pt>
                <c:pt idx="69">
                  <c:v>1.75735</c:v>
                </c:pt>
                <c:pt idx="70">
                  <c:v>1.7396199999999999</c:v>
                </c:pt>
                <c:pt idx="71">
                  <c:v>1.75315</c:v>
                </c:pt>
                <c:pt idx="72">
                  <c:v>1.7984</c:v>
                </c:pt>
                <c:pt idx="73">
                  <c:v>1.74569</c:v>
                </c:pt>
                <c:pt idx="74">
                  <c:v>1.7937399999999999</c:v>
                </c:pt>
                <c:pt idx="75">
                  <c:v>1.8590500000000001</c:v>
                </c:pt>
                <c:pt idx="76">
                  <c:v>1.7802100000000001</c:v>
                </c:pt>
                <c:pt idx="77">
                  <c:v>1.74942</c:v>
                </c:pt>
                <c:pt idx="78">
                  <c:v>1.74149</c:v>
                </c:pt>
                <c:pt idx="79">
                  <c:v>1.76295</c:v>
                </c:pt>
                <c:pt idx="80">
                  <c:v>1.76668</c:v>
                </c:pt>
                <c:pt idx="81">
                  <c:v>1.8268599999999999</c:v>
                </c:pt>
                <c:pt idx="82">
                  <c:v>1.89964</c:v>
                </c:pt>
                <c:pt idx="83">
                  <c:v>1.85205</c:v>
                </c:pt>
                <c:pt idx="84">
                  <c:v>1.74709</c:v>
                </c:pt>
                <c:pt idx="85">
                  <c:v>1.68784</c:v>
                </c:pt>
                <c:pt idx="86">
                  <c:v>1.81613</c:v>
                </c:pt>
                <c:pt idx="87">
                  <c:v>2.1212300000000002</c:v>
                </c:pt>
                <c:pt idx="88">
                  <c:v>1.89917</c:v>
                </c:pt>
                <c:pt idx="89">
                  <c:v>1.9197</c:v>
                </c:pt>
                <c:pt idx="90">
                  <c:v>2.0246599999999999</c:v>
                </c:pt>
                <c:pt idx="91">
                  <c:v>1.74336</c:v>
                </c:pt>
                <c:pt idx="92">
                  <c:v>1.7937399999999999</c:v>
                </c:pt>
                <c:pt idx="93">
                  <c:v>1.7466200000000001</c:v>
                </c:pt>
                <c:pt idx="94">
                  <c:v>1.73169</c:v>
                </c:pt>
                <c:pt idx="95">
                  <c:v>1.80307</c:v>
                </c:pt>
                <c:pt idx="96">
                  <c:v>1.72936</c:v>
                </c:pt>
                <c:pt idx="97">
                  <c:v>1.6850400000000001</c:v>
                </c:pt>
                <c:pt idx="98">
                  <c:v>1.7442899999999999</c:v>
                </c:pt>
                <c:pt idx="99">
                  <c:v>1.7223599999999999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'32K GameObjects'!$B$1</c:f>
              <c:strCache>
                <c:ptCount val="1"/>
                <c:pt idx="0">
                  <c:v>test_1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'32K GameObjects'!$B$2:$B$101</c:f>
              <c:numCache>
                <c:formatCode>General</c:formatCode>
                <c:ptCount val="100"/>
                <c:pt idx="0">
                  <c:v>0.18893699999999999</c:v>
                </c:pt>
                <c:pt idx="1">
                  <c:v>0.26544499999999999</c:v>
                </c:pt>
                <c:pt idx="2">
                  <c:v>0.266845</c:v>
                </c:pt>
                <c:pt idx="3">
                  <c:v>0.27057700000000001</c:v>
                </c:pt>
                <c:pt idx="4">
                  <c:v>0.271976</c:v>
                </c:pt>
                <c:pt idx="5">
                  <c:v>0.26451200000000002</c:v>
                </c:pt>
                <c:pt idx="6">
                  <c:v>0.27384199999999997</c:v>
                </c:pt>
                <c:pt idx="7">
                  <c:v>0.26264599999999999</c:v>
                </c:pt>
                <c:pt idx="8">
                  <c:v>0.247251</c:v>
                </c:pt>
                <c:pt idx="9">
                  <c:v>0.25751499999999999</c:v>
                </c:pt>
                <c:pt idx="10">
                  <c:v>0.25891399999999998</c:v>
                </c:pt>
                <c:pt idx="11">
                  <c:v>0.26311299999999999</c:v>
                </c:pt>
                <c:pt idx="12">
                  <c:v>0.25891399999999998</c:v>
                </c:pt>
                <c:pt idx="13">
                  <c:v>0.26264599999999999</c:v>
                </c:pt>
                <c:pt idx="14">
                  <c:v>0.25891399999999998</c:v>
                </c:pt>
                <c:pt idx="15">
                  <c:v>0.22112699999999999</c:v>
                </c:pt>
                <c:pt idx="16">
                  <c:v>0.27384199999999997</c:v>
                </c:pt>
                <c:pt idx="17">
                  <c:v>0.27850799999999998</c:v>
                </c:pt>
                <c:pt idx="18">
                  <c:v>0.25331599999999999</c:v>
                </c:pt>
                <c:pt idx="19">
                  <c:v>0.278974</c:v>
                </c:pt>
                <c:pt idx="20">
                  <c:v>0.30509900000000001</c:v>
                </c:pt>
                <c:pt idx="21">
                  <c:v>0.266378</c:v>
                </c:pt>
                <c:pt idx="22">
                  <c:v>0.27011000000000002</c:v>
                </c:pt>
                <c:pt idx="23">
                  <c:v>0.27290900000000001</c:v>
                </c:pt>
                <c:pt idx="24">
                  <c:v>0.19920099999999999</c:v>
                </c:pt>
                <c:pt idx="25">
                  <c:v>0.19686799999999999</c:v>
                </c:pt>
                <c:pt idx="26">
                  <c:v>0.31676199999999999</c:v>
                </c:pt>
                <c:pt idx="27">
                  <c:v>0.30789800000000001</c:v>
                </c:pt>
                <c:pt idx="28">
                  <c:v>0.28737099999999999</c:v>
                </c:pt>
                <c:pt idx="29">
                  <c:v>0.25891399999999998</c:v>
                </c:pt>
                <c:pt idx="30">
                  <c:v>0.26871099999999998</c:v>
                </c:pt>
                <c:pt idx="31">
                  <c:v>0.30463200000000001</c:v>
                </c:pt>
                <c:pt idx="32">
                  <c:v>0.18940399999999999</c:v>
                </c:pt>
                <c:pt idx="33">
                  <c:v>0.29623500000000003</c:v>
                </c:pt>
                <c:pt idx="34">
                  <c:v>0.269177</c:v>
                </c:pt>
                <c:pt idx="35">
                  <c:v>0.24538499999999999</c:v>
                </c:pt>
                <c:pt idx="36">
                  <c:v>0.29996699999999998</c:v>
                </c:pt>
                <c:pt idx="37">
                  <c:v>0.29343599999999997</c:v>
                </c:pt>
                <c:pt idx="38">
                  <c:v>0.19920099999999999</c:v>
                </c:pt>
                <c:pt idx="39">
                  <c:v>0.28037400000000001</c:v>
                </c:pt>
                <c:pt idx="40">
                  <c:v>0.32609199999999999</c:v>
                </c:pt>
                <c:pt idx="41">
                  <c:v>0.257048</c:v>
                </c:pt>
                <c:pt idx="42">
                  <c:v>0.27244299999999999</c:v>
                </c:pt>
                <c:pt idx="43">
                  <c:v>0.2006</c:v>
                </c:pt>
                <c:pt idx="44">
                  <c:v>0.28130699999999997</c:v>
                </c:pt>
                <c:pt idx="45">
                  <c:v>0.25518200000000002</c:v>
                </c:pt>
                <c:pt idx="46">
                  <c:v>0.247251</c:v>
                </c:pt>
                <c:pt idx="47">
                  <c:v>0.21226300000000001</c:v>
                </c:pt>
                <c:pt idx="48">
                  <c:v>0.22952400000000001</c:v>
                </c:pt>
                <c:pt idx="49">
                  <c:v>0.27850799999999998</c:v>
                </c:pt>
                <c:pt idx="50">
                  <c:v>0.27057700000000001</c:v>
                </c:pt>
                <c:pt idx="51">
                  <c:v>0.298101</c:v>
                </c:pt>
                <c:pt idx="52">
                  <c:v>0.23605499999999999</c:v>
                </c:pt>
                <c:pt idx="53">
                  <c:v>0.193602</c:v>
                </c:pt>
                <c:pt idx="54">
                  <c:v>0.28083999999999998</c:v>
                </c:pt>
                <c:pt idx="55">
                  <c:v>0.18753800000000001</c:v>
                </c:pt>
                <c:pt idx="56">
                  <c:v>0.36154700000000001</c:v>
                </c:pt>
                <c:pt idx="57">
                  <c:v>0.26964399999999999</c:v>
                </c:pt>
                <c:pt idx="58">
                  <c:v>0.27290900000000001</c:v>
                </c:pt>
                <c:pt idx="59">
                  <c:v>0.26218000000000002</c:v>
                </c:pt>
                <c:pt idx="60">
                  <c:v>0.33075700000000002</c:v>
                </c:pt>
                <c:pt idx="61">
                  <c:v>0.30556499999999998</c:v>
                </c:pt>
                <c:pt idx="62">
                  <c:v>0.26871099999999998</c:v>
                </c:pt>
                <c:pt idx="63">
                  <c:v>0.27337600000000001</c:v>
                </c:pt>
                <c:pt idx="64">
                  <c:v>0.32609199999999999</c:v>
                </c:pt>
                <c:pt idx="65">
                  <c:v>0.35688199999999998</c:v>
                </c:pt>
                <c:pt idx="66">
                  <c:v>0.31442900000000001</c:v>
                </c:pt>
                <c:pt idx="67">
                  <c:v>0.21692800000000001</c:v>
                </c:pt>
                <c:pt idx="68">
                  <c:v>0.28457199999999999</c:v>
                </c:pt>
                <c:pt idx="69">
                  <c:v>0.29996699999999998</c:v>
                </c:pt>
                <c:pt idx="70">
                  <c:v>0.31209599999999998</c:v>
                </c:pt>
                <c:pt idx="71">
                  <c:v>0.28457199999999999</c:v>
                </c:pt>
                <c:pt idx="72">
                  <c:v>0.28037400000000001</c:v>
                </c:pt>
                <c:pt idx="73">
                  <c:v>0.27057700000000001</c:v>
                </c:pt>
                <c:pt idx="74">
                  <c:v>0.29483599999999999</c:v>
                </c:pt>
                <c:pt idx="75">
                  <c:v>0.195935</c:v>
                </c:pt>
                <c:pt idx="76">
                  <c:v>0.30323299999999997</c:v>
                </c:pt>
                <c:pt idx="77">
                  <c:v>0.29343599999999997</c:v>
                </c:pt>
                <c:pt idx="78">
                  <c:v>0.264046</c:v>
                </c:pt>
                <c:pt idx="79">
                  <c:v>0.278974</c:v>
                </c:pt>
                <c:pt idx="80">
                  <c:v>0.26777800000000002</c:v>
                </c:pt>
                <c:pt idx="81">
                  <c:v>0.220194</c:v>
                </c:pt>
                <c:pt idx="82">
                  <c:v>0.20619799999999999</c:v>
                </c:pt>
                <c:pt idx="83">
                  <c:v>0.19266900000000001</c:v>
                </c:pt>
                <c:pt idx="84">
                  <c:v>0.28363899999999997</c:v>
                </c:pt>
                <c:pt idx="85">
                  <c:v>0.313029</c:v>
                </c:pt>
                <c:pt idx="86">
                  <c:v>0.19920099999999999</c:v>
                </c:pt>
                <c:pt idx="87">
                  <c:v>0.21366199999999999</c:v>
                </c:pt>
                <c:pt idx="88">
                  <c:v>0.21179600000000001</c:v>
                </c:pt>
                <c:pt idx="89">
                  <c:v>0.22672500000000001</c:v>
                </c:pt>
                <c:pt idx="90">
                  <c:v>0.222526</c:v>
                </c:pt>
                <c:pt idx="91">
                  <c:v>0.20153299999999999</c:v>
                </c:pt>
                <c:pt idx="92">
                  <c:v>0.19733500000000001</c:v>
                </c:pt>
                <c:pt idx="93">
                  <c:v>0.25564900000000002</c:v>
                </c:pt>
                <c:pt idx="94">
                  <c:v>0.281773</c:v>
                </c:pt>
                <c:pt idx="95">
                  <c:v>0.19173599999999999</c:v>
                </c:pt>
                <c:pt idx="96">
                  <c:v>0.27150999999999997</c:v>
                </c:pt>
                <c:pt idx="97">
                  <c:v>0.28970400000000002</c:v>
                </c:pt>
                <c:pt idx="98">
                  <c:v>0.26497900000000002</c:v>
                </c:pt>
                <c:pt idx="99">
                  <c:v>0.28923700000000002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59102624"/>
        <c:axId val="-1359099904"/>
      </c:lineChart>
      <c:catAx>
        <c:axId val="-135910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099904"/>
        <c:crosses val="autoZero"/>
        <c:auto val="1"/>
        <c:lblAlgn val="ctr"/>
        <c:lblOffset val="100"/>
        <c:noMultiLvlLbl val="0"/>
      </c:catAx>
      <c:valAx>
        <c:axId val="-13590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10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0.5855</cdr:x>
      <cdr:y>0.9064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246157" y="5801710"/>
          <a:ext cx="4421842" cy="59908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0.5855</cdr:x>
      <cdr:y>0.9064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246157" y="5801710"/>
          <a:ext cx="4421842" cy="599089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0.67143</cdr:x>
      <cdr:y>0.90496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62800" y="5792458"/>
          <a:ext cx="3505200" cy="608341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0.67143</cdr:x>
      <cdr:y>0.90496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62800" y="5792458"/>
          <a:ext cx="3505200" cy="608341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0.67143</cdr:x>
      <cdr:y>0.90496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62800" y="5792458"/>
          <a:ext cx="3505200" cy="60834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0.12906</cdr:x>
      <cdr:y>0.24877</cdr:y>
    </cdr:from>
    <cdr:to>
      <cdr:x>0.21478</cdr:x>
      <cdr:y>0.86207</cdr:y>
    </cdr:to>
    <cdr:sp macro="" textlink="">
      <cdr:nvSpPr>
        <cdr:cNvPr id="3" name="Down Arrow 2"/>
        <cdr:cNvSpPr/>
      </cdr:nvSpPr>
      <cdr:spPr>
        <a:xfrm xmlns:a="http://schemas.openxmlformats.org/drawingml/2006/main">
          <a:off x="1376855" y="1592317"/>
          <a:ext cx="914400" cy="3925614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0.67143</cdr:x>
      <cdr:y>0.90496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62800" y="5792458"/>
          <a:ext cx="3505200" cy="60834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0.12906</cdr:x>
      <cdr:y>0.24877</cdr:y>
    </cdr:from>
    <cdr:to>
      <cdr:x>0.21478</cdr:x>
      <cdr:y>0.86207</cdr:y>
    </cdr:to>
    <cdr:sp macro="" textlink="">
      <cdr:nvSpPr>
        <cdr:cNvPr id="3" name="Down Arrow 2"/>
        <cdr:cNvSpPr/>
      </cdr:nvSpPr>
      <cdr:spPr>
        <a:xfrm xmlns:a="http://schemas.openxmlformats.org/drawingml/2006/main">
          <a:off x="1376855" y="1592317"/>
          <a:ext cx="914400" cy="3925614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0.66522</cdr:x>
      <cdr:y>0.9055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096540" y="5795956"/>
          <a:ext cx="3571460" cy="60484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41AD-1635-406F-96B1-F814001D830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CB34-CF15-49A4-83FA-F984D9A8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cs/CodeGenerator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123840"/>
            <a:ext cx="11460741" cy="5063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345401"/>
            <a:ext cx="11239500" cy="2842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064367">
            <a:off x="7313833" y="1905750"/>
            <a:ext cx="219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(2015)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359" y="16899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1:</a:t>
            </a:r>
            <a:br>
              <a:rPr lang="en-US" dirty="0" smtClean="0"/>
            </a:br>
            <a:r>
              <a:rPr lang="en-US" dirty="0" smtClean="0"/>
              <a:t>Solve </a:t>
            </a:r>
            <a:r>
              <a:rPr lang="en-US" dirty="0"/>
              <a:t>the part of the problem the tool can’t help with.</a:t>
            </a:r>
          </a:p>
        </p:txBody>
      </p:sp>
    </p:spTree>
    <p:extLst>
      <p:ext uri="{BB962C8B-B14F-4D97-AF65-F5344CB8AC3E}">
        <p14:creationId xmlns:p14="http://schemas.microsoft.com/office/powerpoint/2010/main" val="35840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50" y="2521194"/>
            <a:ext cx="9144000" cy="114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brings us back to the wood carving analogy…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goodfellas.com/blog/wp-content/uploads/2010/12/flames-brick-oven2-1024x6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900" y="-1028700"/>
            <a:ext cx="13411200" cy="89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359" y="16899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3:</a:t>
            </a:r>
            <a:br>
              <a:rPr lang="en-US" dirty="0" smtClean="0"/>
            </a:br>
            <a:r>
              <a:rPr lang="en-US" dirty="0"/>
              <a:t>Solve details missed by using the tool as intended.</a:t>
            </a:r>
          </a:p>
        </p:txBody>
      </p:sp>
    </p:spTree>
    <p:extLst>
      <p:ext uri="{BB962C8B-B14F-4D97-AF65-F5344CB8AC3E}">
        <p14:creationId xmlns:p14="http://schemas.microsoft.com/office/powerpoint/2010/main" val="2519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5" y="1853513"/>
            <a:ext cx="11054355" cy="3509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486" y="899406"/>
            <a:ext cx="4028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Optimization begins.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See: e.g.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078" y="2421925"/>
            <a:ext cx="9144000" cy="1025401"/>
          </a:xfrm>
        </p:spPr>
        <p:txBody>
          <a:bodyPr>
            <a:normAutofit/>
          </a:bodyPr>
          <a:lstStyle/>
          <a:p>
            <a:r>
              <a:rPr lang="en-US" dirty="0" smtClean="0"/>
              <a:t>Part 4: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078" y="2421925"/>
            <a:ext cx="9144000" cy="1025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don’t practice, </a:t>
            </a:r>
            <a:br>
              <a:rPr lang="en-US" dirty="0" smtClean="0"/>
            </a:br>
            <a:r>
              <a:rPr lang="en-US" dirty="0" smtClean="0"/>
              <a:t>you can’t do it when it matters.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655" y="2068945"/>
            <a:ext cx="12746182" cy="21520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 </a:t>
            </a:r>
            <a:endParaRPr lang="en-US" dirty="0"/>
          </a:p>
          <a:p>
            <a:pPr algn="ctr"/>
            <a:r>
              <a:rPr lang="en-US" dirty="0"/>
              <a:t>https://oeis.org/A000081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the cause?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029619"/>
            <a:ext cx="9115425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888468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http://www.insomniacgames.com/three-big-lies-typical-design-failures-in-game-programming-gdc10/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9050"/>
            <a:ext cx="102012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359" y="168992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Approaches…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resources available</a:t>
            </a:r>
          </a:p>
          <a:p>
            <a:r>
              <a:rPr lang="en-US" dirty="0" smtClean="0"/>
              <a:t>Triage based on cost and value estimates</a:t>
            </a:r>
          </a:p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Adapt as cost and/or value predictions change</a:t>
            </a:r>
          </a:p>
          <a:p>
            <a:r>
              <a:rPr lang="en-US" dirty="0" smtClean="0"/>
              <a:t>AKA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worry about resources</a:t>
            </a:r>
          </a:p>
          <a:p>
            <a:r>
              <a:rPr lang="en-US" dirty="0" smtClean="0"/>
              <a:t>Desperately scramble to fix when running out.</a:t>
            </a:r>
          </a:p>
          <a:p>
            <a:r>
              <a:rPr lang="en-US" i="1" dirty="0" smtClean="0"/>
              <a:t>Generously</a:t>
            </a:r>
            <a:r>
              <a:rPr lang="en-US" dirty="0" smtClean="0"/>
              <a:t> described as irrational</a:t>
            </a:r>
          </a:p>
          <a:p>
            <a:r>
              <a:rPr lang="en-US" dirty="0" smtClean="0"/>
              <a:t>Desperate scramble != “optimization”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359" y="168992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problems are there even if you ignore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resources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bottlenecks? i.e. most </a:t>
            </a:r>
            <a:r>
              <a:rPr lang="en-US" dirty="0"/>
              <a:t>insufficient for the demand</a:t>
            </a:r>
          </a:p>
        </p:txBody>
      </p:sp>
    </p:spTree>
    <p:extLst>
      <p:ext uri="{BB962C8B-B14F-4D97-AF65-F5344CB8AC3E}">
        <p14:creationId xmlns:p14="http://schemas.microsoft.com/office/powerpoint/2010/main" val="15818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655" y="2068945"/>
            <a:ext cx="12746182" cy="21520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+ Excel: test_0 vs. test_1 (W=2 -&gt; W=512)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can we infer?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70122"/>
              </p:ext>
            </p:extLst>
          </p:nvPr>
        </p:nvGraphicFramePr>
        <p:xfrm>
          <a:off x="483475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0509" y="1954925"/>
            <a:ext cx="1087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33ms = 30fps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 W=8; Ea. R/W </a:t>
            </a:r>
            <a:r>
              <a:rPr lang="en-US" sz="2800" dirty="0" err="1" smtClean="0">
                <a:solidFill>
                  <a:srgbClr val="FF0000"/>
                </a:solidFill>
              </a:rPr>
              <a:t>avg</a:t>
            </a:r>
            <a:r>
              <a:rPr lang="en-US" sz="2800" dirty="0" smtClean="0">
                <a:solidFill>
                  <a:srgbClr val="FF0000"/>
                </a:solidFill>
              </a:rPr>
              <a:t> +/- 32B from next/</a:t>
            </a:r>
            <a:r>
              <a:rPr lang="en-US" sz="2800" dirty="0" err="1" smtClean="0">
                <a:solidFill>
                  <a:srgbClr val="FF0000"/>
                </a:solidFill>
              </a:rPr>
              <a:t>prev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8192 * 1024 * 32bit = 3MB / frame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26821"/>
              </p:ext>
            </p:extLst>
          </p:nvPr>
        </p:nvGraphicFramePr>
        <p:xfrm>
          <a:off x="483475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0509" y="1954925"/>
            <a:ext cx="1087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33ms = 30fps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 W=8; Ea. R/W </a:t>
            </a:r>
            <a:r>
              <a:rPr lang="en-US" sz="2800" dirty="0" err="1" smtClean="0">
                <a:solidFill>
                  <a:srgbClr val="FF0000"/>
                </a:solidFill>
              </a:rPr>
              <a:t>avg</a:t>
            </a:r>
            <a:r>
              <a:rPr lang="en-US" sz="2800" dirty="0" smtClean="0">
                <a:solidFill>
                  <a:srgbClr val="FF0000"/>
                </a:solidFill>
              </a:rPr>
              <a:t> +/- 32B from next/</a:t>
            </a:r>
            <a:r>
              <a:rPr lang="en-US" sz="2800" dirty="0" err="1" smtClean="0">
                <a:solidFill>
                  <a:srgbClr val="FF0000"/>
                </a:solidFill>
              </a:rPr>
              <a:t>prev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8192 * 1024 * 32bit = 3MB / frame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511" y="4176270"/>
            <a:ext cx="706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Row, in order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8192 * 1024 * 32bit * 8.9x = 34.7MB / frame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don’t know anything about wood carving, 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10005"/>
              </p:ext>
            </p:extLst>
          </p:nvPr>
        </p:nvGraphicFramePr>
        <p:xfrm>
          <a:off x="641131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9821" y="1954925"/>
            <a:ext cx="6053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W=512;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&gt; 20x diff (1.19MB/frame)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Algorithmic complexity equivalent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53752"/>
              </p:ext>
            </p:extLst>
          </p:nvPr>
        </p:nvGraphicFramePr>
        <p:xfrm>
          <a:off x="641131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1" y="2837794"/>
            <a:ext cx="605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Gap = doing nothing.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dualshockers.com/wp-content/uploads/2014/03/NDPS4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90" y="224325"/>
            <a:ext cx="7888215" cy="5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20" y="5169019"/>
            <a:ext cx="3084631" cy="152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193300" y="6323685"/>
            <a:ext cx="470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http://www.gameenginebook.com/SINFO.pdf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 comparison…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78" y="1194486"/>
            <a:ext cx="5175713" cy="3172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7643" y="4934464"/>
            <a:ext cx="529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http://www.agner.org/optimize/instruction_tables.pdf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5178" y="749643"/>
            <a:ext cx="17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(AMD </a:t>
            </a:r>
            <a:r>
              <a:rPr lang="en-US" dirty="0" err="1" smtClean="0"/>
              <a:t>Piledriver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56" y="351397"/>
            <a:ext cx="4276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78" y="1155444"/>
            <a:ext cx="5024309" cy="3476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7643" y="4934464"/>
            <a:ext cx="529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http://www.agner.org/optimize/instruction_tables.pdf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5178" y="749643"/>
            <a:ext cx="17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(AMD </a:t>
            </a:r>
            <a:r>
              <a:rPr lang="en-US" dirty="0" err="1" smtClean="0"/>
              <a:t>Piledriver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56" y="351397"/>
            <a:ext cx="4276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86938" y="2971800"/>
            <a:ext cx="0" cy="2819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2895600"/>
            <a:ext cx="0" cy="2819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Battle of North Bridge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3238500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3206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4152900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4120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5067300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50350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</a:t>
            </a:r>
          </a:p>
        </p:txBody>
      </p:sp>
      <p:pic>
        <p:nvPicPr>
          <p:cNvPr id="2050" name="Picture 2" descr="http://cdn.overclock.net/4/40/40f1c1d8_1a04d148dee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138" y="2133600"/>
            <a:ext cx="1352662" cy="762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-34776"/>
            <a:ext cx="4591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6 -4.44444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6 2.22222E-6 " pathEditMode="relative" rAng="0" ptsTypes="AA">
                                      <p:cBhvr>
                                        <p:cTn id="2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6 -1.11111E-6 " pathEditMode="relative" rAng="0" ptsTypes="AA">
                                      <p:cBhvr>
                                        <p:cTn id="32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5" grpId="0" animBg="1"/>
      <p:bldP spid="5" grpId="1" animBg="1"/>
      <p:bldP spid="9" grpId="0"/>
      <p:bldP spid="4" grpId="0" animBg="1"/>
      <p:bldP spid="4" grpId="1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Verify data…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620625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41308" y="1668162"/>
            <a:ext cx="1161535" cy="852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.izismile.com/img/img2/20090422/what_is_real_woodcarving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-1849464"/>
            <a:ext cx="12943489" cy="970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655" y="2068945"/>
            <a:ext cx="12746182" cy="21520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Excel: W=64 (int32_t; mod 8)</a:t>
            </a:r>
          </a:p>
        </p:txBody>
      </p:sp>
    </p:spTree>
    <p:extLst>
      <p:ext uri="{BB962C8B-B14F-4D97-AF65-F5344CB8AC3E}">
        <p14:creationId xmlns:p14="http://schemas.microsoft.com/office/powerpoint/2010/main" val="6290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14410"/>
              </p:ext>
            </p:extLst>
          </p:nvPr>
        </p:nvGraphicFramePr>
        <p:xfrm>
          <a:off x="641131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74732" y="2002221"/>
            <a:ext cx="69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Make </a:t>
            </a:r>
            <a:r>
              <a:rPr lang="en-US" sz="2800" i="1" dirty="0" smtClean="0">
                <a:solidFill>
                  <a:srgbClr val="FF0000"/>
                </a:solidFill>
              </a:rPr>
              <a:t>reasonable</a:t>
            </a:r>
            <a:r>
              <a:rPr lang="en-US" sz="2800" dirty="0" smtClean="0">
                <a:solidFill>
                  <a:srgbClr val="FF0000"/>
                </a:solidFill>
              </a:rPr>
              <a:t> use of resources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66780"/>
              </p:ext>
            </p:extLst>
          </p:nvPr>
        </p:nvGraphicFramePr>
        <p:xfrm>
          <a:off x="641131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74732" y="2002221"/>
            <a:ext cx="69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Make </a:t>
            </a:r>
            <a:r>
              <a:rPr lang="en-US" sz="2800" i="1" dirty="0" smtClean="0">
                <a:solidFill>
                  <a:srgbClr val="FF0000"/>
                </a:solidFill>
              </a:rPr>
              <a:t>reasonable</a:t>
            </a:r>
            <a:r>
              <a:rPr lang="en-US" sz="2800" dirty="0" smtClean="0">
                <a:solidFill>
                  <a:srgbClr val="FF0000"/>
                </a:solidFill>
              </a:rPr>
              <a:t> use of resources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7423" y="2525441"/>
            <a:ext cx="69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(not the same as </a:t>
            </a:r>
            <a:r>
              <a:rPr lang="en-US" sz="2800" i="1" dirty="0" smtClean="0">
                <a:solidFill>
                  <a:srgbClr val="FF0000"/>
                </a:solidFill>
              </a:rPr>
              <a:t>optimization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access is the most significant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Bottleneck: most insufficient for the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Is everything always all about memory access / cache?</a:t>
            </a:r>
          </a:p>
          <a:p>
            <a:r>
              <a:rPr lang="en-US" dirty="0" smtClean="0"/>
              <a:t>A: No. It’s about whatever the most scarce resources are.</a:t>
            </a:r>
          </a:p>
          <a:p>
            <a:r>
              <a:rPr lang="en-US" dirty="0" smtClean="0"/>
              <a:t>E.g. Disk access seeks; GPU draw counts;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078" y="2421925"/>
            <a:ext cx="9144000" cy="1025401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at it another way…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" y="1991043"/>
            <a:ext cx="1008126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Simple, obvious things to look for </a:t>
            </a:r>
            <a:br>
              <a:rPr lang="en-US" dirty="0" smtClean="0"/>
            </a:br>
            <a:r>
              <a:rPr lang="en-US" dirty="0" smtClean="0"/>
              <a:t>+ Back of the envelope calculations</a:t>
            </a:r>
            <a:br>
              <a:rPr lang="en-US" dirty="0" smtClean="0"/>
            </a:br>
            <a:r>
              <a:rPr lang="en-US" dirty="0" smtClean="0"/>
              <a:t> = Substantial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2" y="1445741"/>
            <a:ext cx="46101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-34776"/>
            <a:ext cx="459105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572" y="799070"/>
            <a:ext cx="651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http://deplinenoise.wordpress.com/2013/12/28/optimizable-code/</a:t>
            </a:r>
          </a:p>
        </p:txBody>
      </p:sp>
    </p:spTree>
    <p:extLst>
      <p:ext uri="{BB962C8B-B14F-4D97-AF65-F5344CB8AC3E}">
        <p14:creationId xmlns:p14="http://schemas.microsoft.com/office/powerpoint/2010/main" val="13603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0919" y="3212758"/>
            <a:ext cx="4621427" cy="403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5676" y="3212758"/>
            <a:ext cx="386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x 32bit read; same cache line = ~200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owv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-1516064"/>
            <a:ext cx="14846171" cy="98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0919" y="3212758"/>
            <a:ext cx="4621427" cy="403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5676" y="3212758"/>
            <a:ext cx="27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Waste 56 bytes / 64 bytes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0919" y="3582090"/>
            <a:ext cx="4621427" cy="594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5676" y="3510005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Float </a:t>
            </a:r>
            <a:r>
              <a:rPr lang="en-US" dirty="0" err="1" smtClean="0">
                <a:solidFill>
                  <a:srgbClr val="FF0000"/>
                </a:solidFill>
              </a:rPr>
              <a:t>mul</a:t>
            </a:r>
            <a:r>
              <a:rPr lang="en-US" dirty="0" smtClean="0">
                <a:solidFill>
                  <a:srgbClr val="FF0000"/>
                </a:solidFill>
              </a:rPr>
              <a:t>, add = ~10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681" y="4107943"/>
            <a:ext cx="4621427" cy="297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90963" y="4029673"/>
            <a:ext cx="399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assume </a:t>
            </a:r>
            <a:r>
              <a:rPr lang="en-US" dirty="0" err="1" smtClean="0">
                <a:solidFill>
                  <a:srgbClr val="FF0000"/>
                </a:solidFill>
              </a:rPr>
              <a:t>callq</a:t>
            </a:r>
            <a:r>
              <a:rPr lang="en-US" dirty="0" smtClean="0">
                <a:solidFill>
                  <a:srgbClr val="FF0000"/>
                </a:solidFill>
              </a:rPr>
              <a:t> is replaced. </a:t>
            </a:r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 = ~30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681" y="4285054"/>
            <a:ext cx="4621427" cy="297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03159" y="4484824"/>
            <a:ext cx="340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r>
              <a:rPr lang="en-US" dirty="0" smtClean="0">
                <a:solidFill>
                  <a:srgbClr val="FF0000"/>
                </a:solidFill>
              </a:rPr>
              <a:t> back to same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; in L1; = ~3</a:t>
            </a:r>
          </a:p>
        </p:txBody>
      </p:sp>
    </p:spTree>
    <p:extLst>
      <p:ext uri="{BB962C8B-B14F-4D97-AF65-F5344CB8AC3E}">
        <p14:creationId xmlns:p14="http://schemas.microsoft.com/office/powerpoint/2010/main" val="28879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24607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3254" y="4520524"/>
            <a:ext cx="4621427" cy="430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03159" y="4484824"/>
            <a:ext cx="247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Read+add</a:t>
            </a:r>
            <a:r>
              <a:rPr lang="en-US" dirty="0" smtClean="0">
                <a:solidFill>
                  <a:srgbClr val="FF0000"/>
                </a:solidFill>
              </a:rPr>
              <a:t> from new line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 ~200</a:t>
            </a:r>
          </a:p>
        </p:txBody>
      </p:sp>
    </p:spTree>
    <p:extLst>
      <p:ext uri="{BB962C8B-B14F-4D97-AF65-F5344CB8AC3E}">
        <p14:creationId xmlns:p14="http://schemas.microsoft.com/office/powerpoint/2010/main" val="14255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9019" y="4531018"/>
            <a:ext cx="4621427" cy="403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99496" y="4630078"/>
            <a:ext cx="26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Waste 60 bytes / 64 bytes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6242" y="1879166"/>
            <a:ext cx="30632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90% waste!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1022" y="1879166"/>
            <a:ext cx="30632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Alternatively,</a:t>
            </a:r>
          </a:p>
          <a:p>
            <a:pPr algn="ctr"/>
            <a:r>
              <a:rPr lang="en-US" dirty="0" smtClean="0"/>
              <a:t>Only 10% capacity used*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84320" y="5692140"/>
            <a:ext cx="525018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 Not the same as “used well”, but we’ll start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100" y="1257300"/>
            <a:ext cx="496062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spent waiting for L2 vs. actual work</a:t>
            </a:r>
          </a:p>
          <a:p>
            <a:pPr algn="ctr"/>
            <a:r>
              <a:rPr lang="en-US" sz="4400" dirty="0" smtClean="0"/>
              <a:t>~10:1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100" y="1257300"/>
            <a:ext cx="496062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spent waiting for L2 vs. actual work</a:t>
            </a:r>
          </a:p>
          <a:p>
            <a:pPr algn="ctr"/>
            <a:r>
              <a:rPr lang="en-US" sz="4400" dirty="0" smtClean="0"/>
              <a:t>~10:1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330440" y="2026920"/>
            <a:ext cx="640080" cy="701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8900" y="3398520"/>
            <a:ext cx="279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compiler’s space.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704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problems, </a:t>
            </a:r>
            <a:br>
              <a:rPr lang="en-US" dirty="0" smtClean="0"/>
            </a:br>
            <a:r>
              <a:rPr lang="en-US" dirty="0" smtClean="0"/>
              <a:t>different scales, </a:t>
            </a:r>
            <a:br>
              <a:rPr lang="en-US" dirty="0" smtClean="0"/>
            </a:br>
            <a:r>
              <a:rPr lang="en-US" dirty="0" smtClean="0"/>
              <a:t>different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" y="715276"/>
            <a:ext cx="9449180" cy="5619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100" y="1257300"/>
            <a:ext cx="496062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spent waiting for L2 vs. actual work</a:t>
            </a:r>
          </a:p>
          <a:p>
            <a:pPr algn="ctr"/>
            <a:r>
              <a:rPr lang="en-US" sz="4400" dirty="0" smtClean="0"/>
              <a:t>~10:1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330440" y="2026920"/>
            <a:ext cx="640080" cy="701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8900" y="3398520"/>
            <a:ext cx="279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compiler’s space.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812410"/>
            <a:ext cx="10067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7625"/>
            <a:ext cx="10172700" cy="676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7860" y="5049795"/>
            <a:ext cx="6227806" cy="114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Compiler </a:t>
            </a:r>
            <a:r>
              <a:rPr lang="en-US" sz="3200" i="1" dirty="0" smtClean="0"/>
              <a:t>cannot</a:t>
            </a:r>
            <a:r>
              <a:rPr lang="en-US" sz="3200" dirty="0" smtClean="0"/>
              <a:t> solve the most significant problems.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61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1092517"/>
            <a:ext cx="9759300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1092517"/>
            <a:ext cx="9759300" cy="4614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970" y="1185838"/>
            <a:ext cx="4621427" cy="1039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236" y="1185838"/>
            <a:ext cx="349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bytes x count(32) = 384 = 64 x 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50" y="2318361"/>
            <a:ext cx="4621427" cy="86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816" y="2318361"/>
            <a:ext cx="33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bytes x count(32) = 128 = 64 x 2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1092517"/>
            <a:ext cx="9759300" cy="4614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970" y="1185838"/>
            <a:ext cx="4621427" cy="1039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236" y="1185838"/>
            <a:ext cx="349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bytes x count(32) = 384 = 64 x 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50" y="2318361"/>
            <a:ext cx="4621427" cy="86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816" y="2318361"/>
            <a:ext cx="33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bytes x count(32) = 128 = 64 x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4836" y="4271938"/>
            <a:ext cx="300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(6/32) = ~5.33 loop/cache line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1092517"/>
            <a:ext cx="9759300" cy="4614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970" y="1185838"/>
            <a:ext cx="4621427" cy="1039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236" y="1185838"/>
            <a:ext cx="349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bytes x count(32) = 384 = 64 x 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50" y="2318361"/>
            <a:ext cx="4621427" cy="86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816" y="2318361"/>
            <a:ext cx="33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bytes x count(32) = 128 = 64 x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236" y="4702325"/>
            <a:ext cx="496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 + math = ~40 x 5.33 = 213.33 cycles/cache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7236" y="4424338"/>
            <a:ext cx="300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(6/32) = ~5.33 loop/cache line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1092517"/>
            <a:ext cx="9759300" cy="4614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970" y="1185838"/>
            <a:ext cx="4621427" cy="1039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236" y="1185838"/>
            <a:ext cx="349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bytes x count(32) = 384 = 64 x 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50" y="2318361"/>
            <a:ext cx="4621427" cy="86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816" y="2318361"/>
            <a:ext cx="33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bytes x count(32) = 128 = 64 x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236" y="4702325"/>
            <a:ext cx="496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 + math = ~40 x 5.33 = 213.33 cycles/cache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7236" y="4424338"/>
            <a:ext cx="300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(6/32) = ~5.33 loop/cache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236" y="4980312"/>
            <a:ext cx="27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streaming </a:t>
            </a:r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>
                <a:solidFill>
                  <a:srgbClr val="FF0000"/>
                </a:solidFill>
              </a:rPr>
              <a:t> bonus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1092517"/>
            <a:ext cx="9759300" cy="4614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970" y="1185838"/>
            <a:ext cx="4621427" cy="1039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236" y="1185838"/>
            <a:ext cx="349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 bytes x count(32) = 384 = 64 x 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50" y="2318361"/>
            <a:ext cx="4621427" cy="86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816" y="2318361"/>
            <a:ext cx="33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bytes x count(32) = 128 = 64 x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7236" y="4702325"/>
            <a:ext cx="496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 + math = ~40 x 5.33 = 213.33 cycles/cache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7236" y="4424338"/>
            <a:ext cx="300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(6/32) = ~5.33 loop/cache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236" y="4980312"/>
            <a:ext cx="27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streaming </a:t>
            </a:r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>
                <a:solidFill>
                  <a:srgbClr val="FF0000"/>
                </a:solidFill>
              </a:rPr>
              <a:t> bonus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7940" y="3948351"/>
            <a:ext cx="3794760" cy="245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cache line to capacity* =</a:t>
            </a:r>
          </a:p>
          <a:p>
            <a:pPr algn="ctr"/>
            <a:r>
              <a:rPr lang="en-US" dirty="0" smtClean="0"/>
              <a:t>Est. 10x </a:t>
            </a:r>
            <a:r>
              <a:rPr lang="en-US" dirty="0" smtClean="0"/>
              <a:t>speedup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 Used. Still not necessarily as efficiently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18752"/>
              </p:ext>
            </p:extLst>
          </p:nvPr>
        </p:nvGraphicFramePr>
        <p:xfrm>
          <a:off x="868017" y="0"/>
          <a:ext cx="10668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87409" y="3127513"/>
            <a:ext cx="226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Measured = 6.8x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359" y="16899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2:</a:t>
            </a:r>
            <a:br>
              <a:rPr lang="en-US" dirty="0" smtClean="0"/>
            </a:br>
            <a:r>
              <a:rPr lang="en-US" dirty="0"/>
              <a:t>Prepare the area that the tool can help with.</a:t>
            </a:r>
          </a:p>
        </p:txBody>
      </p:sp>
    </p:spTree>
    <p:extLst>
      <p:ext uri="{BB962C8B-B14F-4D97-AF65-F5344CB8AC3E}">
        <p14:creationId xmlns:p14="http://schemas.microsoft.com/office/powerpoint/2010/main" val="2184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_11LlSmODXbo/TOafKwsWxyI/AAAAAAAAAqY/s6BsS4Q8dCQ/s1600/acorn%20butternut%20%20dremel%20tip%2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79" y="-220717"/>
            <a:ext cx="15240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high-level design of the code </a:t>
            </a:r>
            <a:r>
              <a:rPr lang="en-US" dirty="0" smtClean="0"/>
              <a:t>generator”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llvm.org/docs/CodeGenerator.html</a:t>
            </a:r>
            <a:endParaRPr lang="en-US" dirty="0" smtClean="0"/>
          </a:p>
          <a:p>
            <a:r>
              <a:rPr lang="en-US" dirty="0"/>
              <a:t>Instruction Selection </a:t>
            </a:r>
            <a:endParaRPr lang="en-US" dirty="0" smtClean="0"/>
          </a:p>
          <a:p>
            <a:pPr lvl="1"/>
            <a:r>
              <a:rPr lang="en-US" dirty="0" smtClean="0"/>
              <a:t>Map data/code to instructions that exist</a:t>
            </a:r>
          </a:p>
          <a:p>
            <a:r>
              <a:rPr lang="en-US" dirty="0"/>
              <a:t>Scheduling and Formation </a:t>
            </a:r>
            <a:endParaRPr lang="en-US" dirty="0" smtClean="0"/>
          </a:p>
          <a:p>
            <a:pPr lvl="1"/>
            <a:r>
              <a:rPr lang="en-US" dirty="0" smtClean="0"/>
              <a:t>Give opportunity to schedule / estimate against data access latency</a:t>
            </a:r>
          </a:p>
          <a:p>
            <a:r>
              <a:rPr lang="en-US" dirty="0"/>
              <a:t>SSA-based Machine Code </a:t>
            </a:r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Manual SSA form</a:t>
            </a:r>
          </a:p>
          <a:p>
            <a:r>
              <a:rPr lang="en-US" dirty="0"/>
              <a:t>Register </a:t>
            </a:r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Copy to/from locals in register size/types</a:t>
            </a:r>
          </a:p>
          <a:p>
            <a:r>
              <a:rPr lang="en-US" dirty="0"/>
              <a:t>Prolog/Epilog Code </a:t>
            </a:r>
            <a:r>
              <a:rPr lang="en-US" dirty="0" smtClean="0"/>
              <a:t>Insertion</a:t>
            </a:r>
          </a:p>
          <a:p>
            <a:r>
              <a:rPr lang="en-US" dirty="0"/>
              <a:t>Late Machine Code </a:t>
            </a:r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Pay careful attention to </a:t>
            </a:r>
            <a:r>
              <a:rPr lang="en-US" dirty="0" err="1" smtClean="0"/>
              <a:t>inlining</a:t>
            </a:r>
            <a:endParaRPr lang="en-US" dirty="0" smtClean="0"/>
          </a:p>
          <a:p>
            <a:r>
              <a:rPr lang="en-US" dirty="0"/>
              <a:t>Code Emission </a:t>
            </a:r>
            <a:endParaRPr lang="en-US" dirty="0" smtClean="0"/>
          </a:p>
          <a:p>
            <a:pPr lvl="1"/>
            <a:r>
              <a:rPr lang="en-US" dirty="0" smtClean="0"/>
              <a:t>Verify </a:t>
            </a:r>
            <a:r>
              <a:rPr lang="en-US" dirty="0" err="1" smtClean="0"/>
              <a:t>asm</a:t>
            </a:r>
            <a:r>
              <a:rPr lang="en-US" dirty="0" smtClean="0"/>
              <a:t> output regularly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50" y="25211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“Compilers are good at applying mediocre optimizations hundreds of times.”</a:t>
            </a:r>
            <a:br>
              <a:rPr lang="en-US" dirty="0" smtClean="0"/>
            </a:br>
            <a:r>
              <a:rPr lang="en-US" dirty="0" smtClean="0"/>
              <a:t>- @</a:t>
            </a:r>
            <a:r>
              <a:rPr lang="en-US" dirty="0" err="1" smtClean="0"/>
              <a:t>deplinenoise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e</a:t>
            </a:r>
            <a:r>
              <a:rPr lang="en-US" dirty="0" smtClean="0"/>
              <a:t>asy tips to help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 Analyze one value</a:t>
            </a:r>
          </a:p>
          <a:p>
            <a:r>
              <a:rPr lang="en-US" dirty="0" smtClean="0"/>
              <a:t>#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Hoist all loop-invariant reads and branches </a:t>
            </a:r>
          </a:p>
          <a:p>
            <a:r>
              <a:rPr lang="en-US" dirty="0" smtClean="0"/>
              <a:t>#3 </a:t>
            </a:r>
            <a:r>
              <a:rPr lang="en-US" dirty="0"/>
              <a:t>Remove redundant transform redundancy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Analyze one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any one value (or implicit value) you’re interested in, anywhere.</a:t>
            </a:r>
            <a:endParaRPr lang="en-US" b="0" dirty="0" smtClean="0">
              <a:effectLst/>
            </a:endParaRPr>
          </a:p>
          <a:p>
            <a:r>
              <a:rPr lang="en-US" dirty="0" err="1"/>
              <a:t>Printf</a:t>
            </a:r>
            <a:r>
              <a:rPr lang="en-US" dirty="0"/>
              <a:t> it out over time. (Helps if you tag it so you can find it</a:t>
            </a:r>
            <a:r>
              <a:rPr lang="en-US" dirty="0" smtClean="0"/>
              <a:t>.)</a:t>
            </a:r>
          </a:p>
          <a:p>
            <a:r>
              <a:rPr lang="en-US" dirty="0" err="1"/>
              <a:t>Grep</a:t>
            </a:r>
            <a:r>
              <a:rPr lang="en-US" dirty="0"/>
              <a:t> your </a:t>
            </a:r>
            <a:r>
              <a:rPr lang="en-US" dirty="0" err="1"/>
              <a:t>tty</a:t>
            </a:r>
            <a:r>
              <a:rPr lang="en-US" dirty="0"/>
              <a:t> and paste into excel. (Sometimes a quick and dirty script is useful to convert to a more complex piece of data</a:t>
            </a:r>
            <a:r>
              <a:rPr lang="en-US" dirty="0" smtClean="0"/>
              <a:t>.)</a:t>
            </a:r>
          </a:p>
          <a:p>
            <a:r>
              <a:rPr lang="en-US" dirty="0"/>
              <a:t>See what you see. You’re bound to be surprised by something.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096" y="609600"/>
            <a:ext cx="111614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e.g. </a:t>
            </a:r>
            <a:r>
              <a:rPr lang="en-US" sz="2800" dirty="0" err="1">
                <a:solidFill>
                  <a:schemeClr val="accent2"/>
                </a:solidFill>
              </a:rPr>
              <a:t>SoundSourceBaseComponent</a:t>
            </a:r>
            <a:r>
              <a:rPr lang="en-US" sz="2800" dirty="0">
                <a:solidFill>
                  <a:schemeClr val="accent2"/>
                </a:solidFill>
              </a:rPr>
              <a:t>::</a:t>
            </a:r>
            <a:r>
              <a:rPr lang="en-US" sz="2800" dirty="0" err="1" smtClean="0">
                <a:solidFill>
                  <a:schemeClr val="accent2"/>
                </a:solidFill>
              </a:rPr>
              <a:t>BatchUpdate</a:t>
            </a:r>
            <a:endParaRPr lang="en-US" sz="2800" dirty="0" smtClean="0">
              <a:solidFill>
                <a:schemeClr val="accent2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  if ( </a:t>
            </a:r>
            <a:r>
              <a:rPr lang="en-US" sz="2800" dirty="0" err="1"/>
              <a:t>g_DebugTraceSoundSource</a:t>
            </a:r>
            <a:r>
              <a:rPr lang="en-US" sz="2800" dirty="0"/>
              <a:t> )</a:t>
            </a:r>
            <a:endParaRPr lang="en-US" sz="2800" b="0" dirty="0" smtClean="0">
              <a:effectLst/>
            </a:endParaRPr>
          </a:p>
          <a:p>
            <a:r>
              <a:rPr lang="en-US" sz="2800" dirty="0"/>
              <a:t>   {</a:t>
            </a:r>
            <a:endParaRPr lang="en-US" sz="2800" b="0" dirty="0" smtClean="0">
              <a:effectLst/>
            </a:endParaRPr>
          </a:p>
          <a:p>
            <a:r>
              <a:rPr lang="en-US" sz="2800" dirty="0"/>
              <a:t>     </a:t>
            </a:r>
            <a:r>
              <a:rPr lang="en-US" sz="2800" dirty="0" err="1"/>
              <a:t>Printf</a:t>
            </a:r>
            <a:r>
              <a:rPr lang="en-US" sz="2800" dirty="0"/>
              <a:t>("#SS-01 %d </a:t>
            </a:r>
            <a:r>
              <a:rPr lang="en-US" sz="2800" dirty="0" err="1" smtClean="0"/>
              <a:t>m_CountSources</a:t>
            </a:r>
            <a:r>
              <a:rPr lang="en-US" sz="2800" dirty="0" smtClean="0"/>
              <a:t>\n”,</a:t>
            </a:r>
            <a:r>
              <a:rPr lang="en-US" sz="2800" dirty="0" err="1"/>
              <a:t>i</a:t>
            </a:r>
            <a:r>
              <a:rPr lang="en-US" sz="2800" dirty="0" smtClean="0"/>
              <a:t>, component-</a:t>
            </a:r>
            <a:r>
              <a:rPr lang="en-US" sz="2800" dirty="0"/>
              <a:t>&gt;</a:t>
            </a:r>
            <a:r>
              <a:rPr lang="en-US" sz="2800" dirty="0" err="1" smtClean="0"/>
              <a:t>m_CountSources</a:t>
            </a:r>
            <a:r>
              <a:rPr lang="en-US" sz="2800" dirty="0" smtClean="0"/>
              <a:t>);</a:t>
            </a:r>
            <a:endParaRPr lang="en-US" sz="2800" b="0" dirty="0" smtClean="0">
              <a:effectLst/>
            </a:endParaRPr>
          </a:p>
          <a:p>
            <a:r>
              <a:rPr lang="en-US" sz="2800" dirty="0"/>
              <a:t>   }</a:t>
            </a:r>
            <a:endParaRPr lang="en-US" sz="2800" b="0" dirty="0" smtClean="0">
              <a:effectLst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8" y="0"/>
            <a:ext cx="11528575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8" y="0"/>
            <a:ext cx="11528575" cy="6493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2103" y="1643269"/>
            <a:ext cx="4797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Approximately 0% of the sound source components have a source. (i.e. not playing yet) </a:t>
            </a:r>
          </a:p>
        </p:txBody>
      </p:sp>
    </p:spTree>
    <p:extLst>
      <p:ext uri="{BB962C8B-B14F-4D97-AF65-F5344CB8AC3E}">
        <p14:creationId xmlns:p14="http://schemas.microsoft.com/office/powerpoint/2010/main" val="22463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8" y="0"/>
            <a:ext cx="11528575" cy="6493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2103" y="1643269"/>
            <a:ext cx="4797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Approximately 0% of the sound source components have a source. (i.e. not playing yet)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0070" y="4253948"/>
            <a:ext cx="48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800" dirty="0" smtClean="0">
                <a:solidFill>
                  <a:srgbClr val="FF0000"/>
                </a:solidFill>
              </a:rPr>
              <a:t>Switch to evaluating </a:t>
            </a:r>
            <a:r>
              <a:rPr lang="en-US" sz="2800" dirty="0">
                <a:solidFill>
                  <a:srgbClr val="FF0000"/>
                </a:solidFill>
              </a:rPr>
              <a:t>from source-&gt;component </a:t>
            </a:r>
            <a:r>
              <a:rPr lang="en-US" sz="2800" dirty="0" smtClean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component-&gt;</a:t>
            </a:r>
            <a:r>
              <a:rPr lang="en-US" sz="2800" dirty="0" smtClean="0">
                <a:solidFill>
                  <a:srgbClr val="FF0000"/>
                </a:solidFill>
              </a:rPr>
              <a:t>source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800" dirty="0" smtClean="0">
                <a:solidFill>
                  <a:srgbClr val="FF0000"/>
                </a:solidFill>
              </a:rPr>
              <a:t>20K vs. 200 cache lines 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Hoist all loop-invariant reads and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re-read member values or re-call functions </a:t>
            </a:r>
            <a:r>
              <a:rPr lang="en-US" dirty="0" smtClean="0"/>
              <a:t>when you </a:t>
            </a:r>
            <a:r>
              <a:rPr lang="en-US" i="1" dirty="0"/>
              <a:t>already</a:t>
            </a:r>
            <a:r>
              <a:rPr lang="en-US" dirty="0"/>
              <a:t> have the data</a:t>
            </a:r>
            <a:r>
              <a:rPr lang="en-US" dirty="0" smtClean="0"/>
              <a:t>.</a:t>
            </a:r>
          </a:p>
          <a:p>
            <a:r>
              <a:rPr lang="en-US" dirty="0"/>
              <a:t>Hoist all loop-invariant reads and branches. Even </a:t>
            </a:r>
            <a:r>
              <a:rPr lang="en-US" dirty="0" smtClean="0"/>
              <a:t>super-obvious </a:t>
            </a:r>
            <a:r>
              <a:rPr lang="en-US" dirty="0"/>
              <a:t>ones that should already be in </a:t>
            </a:r>
            <a:r>
              <a:rPr lang="en-US" dirty="0" smtClean="0"/>
              <a:t>registers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member fields especially</a:t>
            </a:r>
            <a:r>
              <a:rPr lang="en-US" dirty="0" smtClean="0"/>
              <a:t>.)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4" y="1285102"/>
            <a:ext cx="6810762" cy="5233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649" y="807308"/>
            <a:ext cx="38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is it used? What does it generate?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Chainsaw</a:t>
            </a:r>
          </a:p>
          <a:p>
            <a:r>
              <a:rPr lang="en-US" dirty="0" err="1" smtClean="0"/>
              <a:t>Dremel</a:t>
            </a:r>
            <a:endParaRPr lang="en-US" dirty="0" smtClean="0"/>
          </a:p>
          <a:p>
            <a:r>
              <a:rPr lang="en-US" dirty="0" smtClean="0"/>
              <a:t>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4" y="1285102"/>
            <a:ext cx="6810762" cy="5233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649" y="807308"/>
            <a:ext cx="384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is it used? What does it generate?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2702" y="4610100"/>
            <a:ext cx="7428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Equivalent to: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return m_NeedParentUpdate?count:0;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5" y="487705"/>
            <a:ext cx="5324475" cy="616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0226" y="487705"/>
            <a:ext cx="5428735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5" y="487705"/>
            <a:ext cx="5324475" cy="616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0226" y="487705"/>
            <a:ext cx="5428735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MSVC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134" y="2395280"/>
            <a:ext cx="4515751" cy="1608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8162" y="2611395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Re-read and re-test…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657" y="4302855"/>
            <a:ext cx="4515751" cy="1405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8162" y="4367816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Increment and loop…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5" y="487705"/>
            <a:ext cx="5324475" cy="6162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34" y="2395280"/>
            <a:ext cx="4515751" cy="1608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8162" y="2611395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Re-read and re-test…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657" y="4302855"/>
            <a:ext cx="4515751" cy="1405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8162" y="4367816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Increment and loop…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16098" y="1843345"/>
            <a:ext cx="3478824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6098" y="2519062"/>
            <a:ext cx="351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Super-conservative aliasing rules…?</a:t>
            </a:r>
          </a:p>
          <a:p>
            <a:r>
              <a:rPr lang="en-US" dirty="0" smtClean="0"/>
              <a:t>Member value might change?</a:t>
            </a:r>
            <a:endParaRPr lang="en-US" dirty="0"/>
          </a:p>
        </p:txBody>
      </p:sp>
      <p:pic>
        <p:nvPicPr>
          <p:cNvPr id="2050" name="Picture 2" descr="http://www.techbubbles.com/wp-content/uploads/2012/09/image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7" y="79375"/>
            <a:ext cx="4457828" cy="11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socpp.org/images/uploads/gn12-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90616"/>
            <a:ext cx="2303566" cy="172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75" y="1819189"/>
            <a:ext cx="382905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12" y="2565442"/>
            <a:ext cx="6600370" cy="2747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712" y="682024"/>
            <a:ext cx="419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something more aggressive…?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socpp.org/images/uploads/gn12-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90616"/>
            <a:ext cx="2303566" cy="172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75" y="1819189"/>
            <a:ext cx="382905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12" y="2565442"/>
            <a:ext cx="6600370" cy="2747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34" y="3130378"/>
            <a:ext cx="4515751" cy="683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1504" y="3102916"/>
            <a:ext cx="22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once and return…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712" y="682024"/>
            <a:ext cx="419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something more aggressive…?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7" y="856863"/>
            <a:ext cx="5222661" cy="546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447" y="363964"/>
            <a:ext cx="242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Okay, so what about…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7" y="856863"/>
            <a:ext cx="5222661" cy="546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447" y="363964"/>
            <a:ext cx="242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Okay, so what about…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4902" y="4597400"/>
            <a:ext cx="7428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Equivalent to: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return m_NeedParentUpdate?count:0;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8" y="411377"/>
            <a:ext cx="6067425" cy="613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29" y="192302"/>
            <a:ext cx="3829050" cy="438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0919" y="1169773"/>
            <a:ext cx="26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…well at least it </a:t>
            </a:r>
            <a:r>
              <a:rPr lang="en-US" dirty="0" err="1" smtClean="0"/>
              <a:t>inlined</a:t>
            </a:r>
            <a:r>
              <a:rPr lang="en-US" dirty="0" smtClean="0"/>
              <a:t>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4401"/>
            <a:ext cx="4676775" cy="7200900"/>
          </a:xfrm>
          <a:prstGeom prst="rect">
            <a:avLst/>
          </a:prstGeom>
        </p:spPr>
      </p:pic>
      <p:pic>
        <p:nvPicPr>
          <p:cNvPr id="6" name="Picture 2" descr="http://www.techbubbles.com/wp-content/uploads/2012/09/image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7" y="79375"/>
            <a:ext cx="4457828" cy="11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5037" y="1548713"/>
            <a:ext cx="30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MSVC doesn’t fare any better…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Chainsaw</a:t>
            </a:r>
          </a:p>
          <a:p>
            <a:r>
              <a:rPr lang="en-US" dirty="0" err="1" smtClean="0"/>
              <a:t>Dremel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&lt;- Compiler</a:t>
            </a:r>
          </a:p>
          <a:p>
            <a:r>
              <a:rPr lang="en-US" dirty="0" smtClean="0"/>
              <a:t>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9" y="402881"/>
            <a:ext cx="4930544" cy="5734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4368" y="1416908"/>
            <a:ext cx="533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re-read member values or re-call functions when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i="1" dirty="0" smtClean="0"/>
              <a:t>already</a:t>
            </a:r>
            <a:r>
              <a:rPr lang="en-US" dirty="0" smtClean="0"/>
              <a:t> have the data.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9902" y="1276864"/>
            <a:ext cx="4515751" cy="280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1685" y="4131275"/>
            <a:ext cx="4515751" cy="280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24368" y="733168"/>
            <a:ext cx="5428735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 </a:t>
            </a:r>
            <a:r>
              <a:rPr lang="en-US" dirty="0" smtClean="0"/>
              <a:t>reads and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9" y="1929713"/>
            <a:ext cx="8268376" cy="3070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29" y="192302"/>
            <a:ext cx="3829050" cy="43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939" y="1062680"/>
            <a:ext cx="12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BAM!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3376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9989"/>
            <a:ext cx="5114925" cy="7448550"/>
          </a:xfrm>
          <a:prstGeom prst="rect">
            <a:avLst/>
          </a:prstGeom>
        </p:spPr>
      </p:pic>
      <p:pic>
        <p:nvPicPr>
          <p:cNvPr id="5" name="Picture 2" descr="http://www.techbubbles.com/wp-content/uploads/2012/09/image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7" y="79375"/>
            <a:ext cx="4457828" cy="11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5037" y="1548713"/>
            <a:ext cx="667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:(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578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" y="412020"/>
            <a:ext cx="5438003" cy="6194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24368" y="733168"/>
            <a:ext cx="5428735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 </a:t>
            </a:r>
            <a:r>
              <a:rPr lang="en-US" dirty="0" smtClean="0"/>
              <a:t>reads and writes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4368" y="1416908"/>
            <a:ext cx="533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re-read member values or re-call functions when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i="1" dirty="0" smtClean="0"/>
              <a:t>already</a:t>
            </a:r>
            <a:r>
              <a:rPr lang="en-US" dirty="0" smtClean="0"/>
              <a:t> have the data.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4368" y="2318951"/>
            <a:ext cx="539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Hoist all loop-invariant reads and branches. Even super-</a:t>
            </a:r>
            <a:br>
              <a:rPr lang="en-US" dirty="0" smtClean="0"/>
            </a:br>
            <a:r>
              <a:rPr lang="en-US" dirty="0" smtClean="0"/>
              <a:t>obvious ones that should already be in registers.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9902" y="1276864"/>
            <a:ext cx="4515751" cy="708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559" y="4345459"/>
            <a:ext cx="4515751" cy="708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2" y="508171"/>
            <a:ext cx="5480479" cy="5950234"/>
          </a:xfrm>
          <a:prstGeom prst="rect">
            <a:avLst/>
          </a:prstGeom>
        </p:spPr>
      </p:pic>
      <p:pic>
        <p:nvPicPr>
          <p:cNvPr id="5" name="Picture 2" descr="http://www.techbubbles.com/wp-content/uploads/2012/09/image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7" y="79375"/>
            <a:ext cx="4457828" cy="11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5037" y="1548713"/>
            <a:ext cx="667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:)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51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2" y="508171"/>
            <a:ext cx="5480479" cy="5950234"/>
          </a:xfrm>
          <a:prstGeom prst="rect">
            <a:avLst/>
          </a:prstGeom>
        </p:spPr>
      </p:pic>
      <p:pic>
        <p:nvPicPr>
          <p:cNvPr id="5" name="Picture 2" descr="http://www.techbubbles.com/wp-content/uploads/2012/09/image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7" y="79375"/>
            <a:ext cx="4457828" cy="11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5037" y="1548713"/>
            <a:ext cx="667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:)</a:t>
            </a:r>
            <a:endParaRPr lang="en-US" sz="6600" dirty="0"/>
          </a:p>
        </p:txBody>
      </p:sp>
      <p:sp>
        <p:nvSpPr>
          <p:cNvPr id="7" name="Rectangle 6"/>
          <p:cNvSpPr/>
          <p:nvPr/>
        </p:nvSpPr>
        <p:spPr>
          <a:xfrm>
            <a:off x="302482" y="2774833"/>
            <a:ext cx="4515751" cy="708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2400" y="3608173"/>
            <a:ext cx="585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bit of unnecessary branching, but more-or-less equivalent.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482" y="3893903"/>
            <a:ext cx="3182124" cy="340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Remove redundant transform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especially with small functions, there is not enough context to know when and under what conditions </a:t>
            </a:r>
            <a:r>
              <a:rPr lang="en-US" dirty="0" smtClean="0"/>
              <a:t>a transform </a:t>
            </a:r>
            <a:r>
              <a:rPr lang="en-US" dirty="0"/>
              <a:t>will </a:t>
            </a:r>
            <a:r>
              <a:rPr lang="en-US" dirty="0" smtClean="0"/>
              <a:t>happen.</a:t>
            </a:r>
          </a:p>
          <a:p>
            <a:r>
              <a:rPr lang="en-US" dirty="0"/>
              <a:t>It’s easy to fall into the over-generalization </a:t>
            </a:r>
            <a:r>
              <a:rPr lang="en-US" dirty="0" smtClean="0"/>
              <a:t>trap</a:t>
            </a:r>
          </a:p>
          <a:p>
            <a:r>
              <a:rPr lang="en-US" dirty="0"/>
              <a:t>I</a:t>
            </a:r>
            <a:r>
              <a:rPr lang="en-US" dirty="0" smtClean="0"/>
              <a:t>t’s only real </a:t>
            </a:r>
            <a:r>
              <a:rPr lang="en-US" dirty="0"/>
              <a:t>cases, with real data, </a:t>
            </a:r>
            <a:r>
              <a:rPr lang="en-US" dirty="0" smtClean="0"/>
              <a:t>we’re </a:t>
            </a:r>
            <a:r>
              <a:rPr lang="en-US" dirty="0"/>
              <a:t>concerned </a:t>
            </a:r>
            <a:r>
              <a:rPr lang="en-US" dirty="0" smtClean="0"/>
              <a:t>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50" y="2521194"/>
            <a:ext cx="9144000" cy="1149106"/>
          </a:xfrm>
        </p:spPr>
        <p:txBody>
          <a:bodyPr>
            <a:normAutofit/>
          </a:bodyPr>
          <a:lstStyle/>
          <a:p>
            <a:r>
              <a:rPr lang="en-US" dirty="0" smtClean="0"/>
              <a:t>A little gem…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7" y="741362"/>
            <a:ext cx="10791825" cy="5553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65500" y="2641600"/>
            <a:ext cx="17907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652462"/>
            <a:ext cx="10791825" cy="55530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500" y="3987800"/>
            <a:ext cx="97536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1601" y="49911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w</a:t>
            </a:r>
            <a:r>
              <a:rPr lang="en-US" sz="2400" dirty="0" err="1" smtClean="0">
                <a:solidFill>
                  <a:schemeClr val="accent2"/>
                </a:solidFill>
              </a:rPr>
              <a:t>char_t</a:t>
            </a:r>
            <a:r>
              <a:rPr lang="en-US" sz="2400" dirty="0" smtClean="0">
                <a:solidFill>
                  <a:schemeClr val="accent2"/>
                </a:solidFill>
              </a:rPr>
              <a:t>* -&gt; char*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Suspicious. I know we don’t handle wide char conversion consistently.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make best use of a tool (e.g. compiler)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part of the problem the </a:t>
            </a:r>
            <a:r>
              <a:rPr lang="en-US" dirty="0" smtClean="0"/>
              <a:t>tool </a:t>
            </a:r>
            <a:r>
              <a:rPr lang="en-US" dirty="0"/>
              <a:t>can’t help with</a:t>
            </a:r>
            <a:r>
              <a:rPr lang="en-US" dirty="0" smtClean="0"/>
              <a:t>.</a:t>
            </a:r>
          </a:p>
          <a:p>
            <a:r>
              <a:rPr lang="en-US" dirty="0"/>
              <a:t>Prepare the area that the </a:t>
            </a:r>
            <a:r>
              <a:rPr lang="en-US" dirty="0" smtClean="0"/>
              <a:t>tool </a:t>
            </a:r>
            <a:r>
              <a:rPr lang="en-US" dirty="0"/>
              <a:t>can help with</a:t>
            </a:r>
            <a:r>
              <a:rPr lang="en-US" dirty="0" smtClean="0"/>
              <a:t>.</a:t>
            </a:r>
          </a:p>
          <a:p>
            <a:r>
              <a:rPr lang="en-US" dirty="0"/>
              <a:t>Solve details missed by using the </a:t>
            </a:r>
            <a:r>
              <a:rPr lang="en-US" dirty="0" smtClean="0"/>
              <a:t>tool as </a:t>
            </a:r>
            <a:r>
              <a:rPr lang="en-US" dirty="0"/>
              <a:t>intended.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" y="279400"/>
            <a:ext cx="4486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" y="279400"/>
            <a:ext cx="448627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2" y="1490662"/>
            <a:ext cx="12087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" y="279400"/>
            <a:ext cx="448627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2" y="1490662"/>
            <a:ext cx="12087225" cy="3419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1" y="49911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w</a:t>
            </a:r>
            <a:r>
              <a:rPr lang="en-US" sz="2400" dirty="0" err="1" smtClean="0">
                <a:solidFill>
                  <a:schemeClr val="accent2"/>
                </a:solidFill>
              </a:rPr>
              <a:t>char_t</a:t>
            </a:r>
            <a:r>
              <a:rPr lang="en-US" sz="2400" dirty="0" smtClean="0">
                <a:solidFill>
                  <a:schemeClr val="accent2"/>
                </a:solidFill>
              </a:rPr>
              <a:t>* -&gt; char* -&gt; </a:t>
            </a:r>
            <a:r>
              <a:rPr lang="en-US" sz="2400" dirty="0" err="1" smtClean="0">
                <a:solidFill>
                  <a:schemeClr val="accent2"/>
                </a:solidFill>
              </a:rPr>
              <a:t>wchar_t</a:t>
            </a:r>
            <a:r>
              <a:rPr lang="en-US" sz="2400" dirty="0" smtClean="0">
                <a:solidFill>
                  <a:schemeClr val="accent2"/>
                </a:solidFill>
              </a:rPr>
              <a:t>*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/>
              <a:t>it takes the char* we created and converts it right back to a </a:t>
            </a:r>
            <a:r>
              <a:rPr lang="en-US" sz="2400" dirty="0" err="1"/>
              <a:t>whar</a:t>
            </a:r>
            <a:r>
              <a:rPr lang="en-US" sz="2400" dirty="0"/>
              <a:t>*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207962"/>
            <a:ext cx="9877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207962"/>
            <a:ext cx="9877425" cy="5629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9000" y="1143000"/>
            <a:ext cx="18161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3873500"/>
            <a:ext cx="79502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convert from char* to </a:t>
            </a:r>
            <a:r>
              <a:rPr lang="en-US" dirty="0" err="1"/>
              <a:t>wchar</a:t>
            </a:r>
            <a:r>
              <a:rPr lang="en-US" dirty="0"/>
              <a:t>* to store it in </a:t>
            </a:r>
            <a:r>
              <a:rPr lang="en-US" dirty="0" err="1" smtClean="0"/>
              <a:t>m_DeleteFiles</a:t>
            </a:r>
            <a:endParaRPr lang="en-US" dirty="0" smtClean="0"/>
          </a:p>
          <a:p>
            <a:r>
              <a:rPr lang="en-US" dirty="0" smtClean="0"/>
              <a:t> …So we </a:t>
            </a:r>
            <a:r>
              <a:rPr lang="en-US" dirty="0"/>
              <a:t>can convert it from </a:t>
            </a:r>
            <a:r>
              <a:rPr lang="en-US" dirty="0" err="1"/>
              <a:t>wchar</a:t>
            </a:r>
            <a:r>
              <a:rPr lang="en-US" dirty="0"/>
              <a:t>* to char* to give to </a:t>
            </a:r>
            <a:r>
              <a:rPr lang="en-US" dirty="0" err="1"/>
              <a:t>FileDelete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…So we </a:t>
            </a:r>
            <a:r>
              <a:rPr lang="en-US" dirty="0"/>
              <a:t>can convert it from char* to </a:t>
            </a:r>
            <a:r>
              <a:rPr lang="en-US" dirty="0" err="1"/>
              <a:t>whcar</a:t>
            </a:r>
            <a:r>
              <a:rPr lang="en-US" dirty="0"/>
              <a:t>* to give it to Windows </a:t>
            </a:r>
            <a:r>
              <a:rPr lang="en-US" dirty="0" err="1"/>
              <a:t>DeleteFile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50" y="2521194"/>
            <a:ext cx="9144000" cy="114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does the char* come from in the first place?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7250" cy="67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7250" cy="6726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900" y="2931210"/>
            <a:ext cx="4051300" cy="4723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38900" y="2387600"/>
            <a:ext cx="462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Comes from </a:t>
            </a:r>
            <a:r>
              <a:rPr lang="en-US" sz="2800" dirty="0" err="1" smtClean="0">
                <a:solidFill>
                  <a:schemeClr val="accent2"/>
                </a:solidFill>
              </a:rPr>
              <a:t>argv</a:t>
            </a:r>
            <a:r>
              <a:rPr lang="en-US" sz="2800" dirty="0" smtClean="0">
                <a:solidFill>
                  <a:schemeClr val="accent2"/>
                </a:solidFill>
              </a:rPr>
              <a:t>. Never needed to touch the memory!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50" y="3308594"/>
            <a:ext cx="9144000" cy="114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turned out to be a command line parameter that was never used,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1410</Words>
  <Application>Microsoft Office PowerPoint</Application>
  <PresentationFormat>Widescreen</PresentationFormat>
  <Paragraphs>226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Calibri</vt:lpstr>
      <vt:lpstr>Calibri Light</vt:lpstr>
      <vt:lpstr>Symbol</vt:lpstr>
      <vt:lpstr>Office Theme</vt:lpstr>
      <vt:lpstr>PowerPoint Presentation</vt:lpstr>
      <vt:lpstr>I don’t know anything about wood carving, but…</vt:lpstr>
      <vt:lpstr>PowerPoint Presentation</vt:lpstr>
      <vt:lpstr>PowerPoint Presentation</vt:lpstr>
      <vt:lpstr>Different problems,  different scales,  different tools.</vt:lpstr>
      <vt:lpstr>PowerPoint Presentation</vt:lpstr>
      <vt:lpstr>Tools scale</vt:lpstr>
      <vt:lpstr>Tools scale</vt:lpstr>
      <vt:lpstr>To make best use of a tool (e.g. compiler)</vt:lpstr>
      <vt:lpstr>Part 1: Solve the part of the problem the tool can’t help with.</vt:lpstr>
      <vt:lpstr>Approaches…</vt:lpstr>
      <vt:lpstr>Approach #1</vt:lpstr>
      <vt:lpstr>Approach #2</vt:lpstr>
      <vt:lpstr>The problems are there even if you ignore them.</vt:lpstr>
      <vt:lpstr>Estimate resources available</vt:lpstr>
      <vt:lpstr>PowerPoint Presentation</vt:lpstr>
      <vt:lpstr>What can we infer?</vt:lpstr>
      <vt:lpstr>PowerPoint Presentation</vt:lpstr>
      <vt:lpstr>PowerPoint Presentation</vt:lpstr>
      <vt:lpstr>PowerPoint Presentation</vt:lpstr>
      <vt:lpstr>PowerPoint Presentation</vt:lpstr>
      <vt:lpstr>Why?</vt:lpstr>
      <vt:lpstr>PowerPoint Presentation</vt:lpstr>
      <vt:lpstr>By comparison…</vt:lpstr>
      <vt:lpstr>PowerPoint Presentation</vt:lpstr>
      <vt:lpstr>PowerPoint Presentation</vt:lpstr>
      <vt:lpstr>The Battle of North Bridge</vt:lpstr>
      <vt:lpstr>Verify data…</vt:lpstr>
      <vt:lpstr>PowerPoint Presentation</vt:lpstr>
      <vt:lpstr>PowerPoint Presentation</vt:lpstr>
      <vt:lpstr>PowerPoint Presentation</vt:lpstr>
      <vt:lpstr>PowerPoint Presentation</vt:lpstr>
      <vt:lpstr>Memory access is the most significant component.</vt:lpstr>
      <vt:lpstr>Bottleneck: most insufficient for the demand</vt:lpstr>
      <vt:lpstr>Let’s look at it another way…</vt:lpstr>
      <vt:lpstr>Simple, obvious things to look for  + Back of the envelope calculations  = Substantial 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Prepare the area that the tool can help with.</vt:lpstr>
      <vt:lpstr>“The high-level design of the code generator”</vt:lpstr>
      <vt:lpstr>“Compilers are good at applying mediocre optimizations hundreds of times.” - @deplinenoise</vt:lpstr>
      <vt:lpstr>Three easy tips to help compiler</vt:lpstr>
      <vt:lpstr>#1 Analyze one value</vt:lpstr>
      <vt:lpstr>PowerPoint Presentation</vt:lpstr>
      <vt:lpstr>PowerPoint Presentation</vt:lpstr>
      <vt:lpstr>PowerPoint Presentation</vt:lpstr>
      <vt:lpstr>PowerPoint Presentation</vt:lpstr>
      <vt:lpstr>#2 Hoist all loop-invariant reads and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#3 Remove redundant transform redundancy</vt:lpstr>
      <vt:lpstr>A little gem…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happening?</vt:lpstr>
      <vt:lpstr>Where does the char* come from in the first place?</vt:lpstr>
      <vt:lpstr>PowerPoint Presentation</vt:lpstr>
      <vt:lpstr>PowerPoint Presentation</vt:lpstr>
      <vt:lpstr>Which turned out to be a command line parameter that was never used, anywhere.</vt:lpstr>
      <vt:lpstr>Which brings us back to the wood carving analogy…</vt:lpstr>
      <vt:lpstr>PowerPoint Presentation</vt:lpstr>
      <vt:lpstr>Part 3: Solve details missed by using the tool as intended.</vt:lpstr>
      <vt:lpstr>PowerPoint Presentation</vt:lpstr>
      <vt:lpstr>Part 4: Practice</vt:lpstr>
      <vt:lpstr>If you don’t practice,  you can’t do it when it matters.</vt:lpstr>
      <vt:lpstr>PowerPoint Presentation</vt:lpstr>
      <vt:lpstr>What’s the cause?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Acton</dc:creator>
  <cp:lastModifiedBy>Mike Acton</cp:lastModifiedBy>
  <cp:revision>32</cp:revision>
  <dcterms:created xsi:type="dcterms:W3CDTF">2015-03-03T22:50:14Z</dcterms:created>
  <dcterms:modified xsi:type="dcterms:W3CDTF">2015-03-05T08:13:02Z</dcterms:modified>
</cp:coreProperties>
</file>