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343" r:id="rId4"/>
    <p:sldId id="344" r:id="rId5"/>
    <p:sldId id="287" r:id="rId6"/>
    <p:sldId id="280" r:id="rId7"/>
    <p:sldId id="282" r:id="rId8"/>
    <p:sldId id="281" r:id="rId9"/>
    <p:sldId id="283" r:id="rId10"/>
    <p:sldId id="284" r:id="rId11"/>
    <p:sldId id="285" r:id="rId12"/>
    <p:sldId id="286" r:id="rId13"/>
    <p:sldId id="289" r:id="rId14"/>
    <p:sldId id="345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330" r:id="rId23"/>
    <p:sldId id="297" r:id="rId24"/>
    <p:sldId id="299" r:id="rId25"/>
    <p:sldId id="298" r:id="rId26"/>
    <p:sldId id="339" r:id="rId27"/>
    <p:sldId id="331" r:id="rId28"/>
    <p:sldId id="300" r:id="rId29"/>
    <p:sldId id="301" r:id="rId30"/>
    <p:sldId id="302" r:id="rId31"/>
    <p:sldId id="303" r:id="rId32"/>
    <p:sldId id="334" r:id="rId33"/>
    <p:sldId id="304" r:id="rId34"/>
    <p:sldId id="341" r:id="rId35"/>
    <p:sldId id="305" r:id="rId36"/>
    <p:sldId id="340" r:id="rId37"/>
    <p:sldId id="306" r:id="rId38"/>
    <p:sldId id="332" r:id="rId39"/>
    <p:sldId id="307" r:id="rId40"/>
    <p:sldId id="308" r:id="rId41"/>
    <p:sldId id="333" r:id="rId42"/>
    <p:sldId id="335" r:id="rId43"/>
    <p:sldId id="336" r:id="rId44"/>
    <p:sldId id="309" r:id="rId45"/>
    <p:sldId id="338" r:id="rId46"/>
    <p:sldId id="310" r:id="rId47"/>
    <p:sldId id="337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9" r:id="rId62"/>
    <p:sldId id="326" r:id="rId63"/>
    <p:sldId id="327" r:id="rId64"/>
    <p:sldId id="328" r:id="rId65"/>
    <p:sldId id="257" r:id="rId66"/>
    <p:sldId id="258" r:id="rId67"/>
    <p:sldId id="259" r:id="rId68"/>
    <p:sldId id="261" r:id="rId69"/>
    <p:sldId id="262" r:id="rId70"/>
    <p:sldId id="263" r:id="rId71"/>
    <p:sldId id="264" r:id="rId72"/>
    <p:sldId id="265" r:id="rId73"/>
    <p:sldId id="266" r:id="rId74"/>
    <p:sldId id="267" r:id="rId75"/>
    <p:sldId id="268" r:id="rId76"/>
    <p:sldId id="269" r:id="rId77"/>
    <p:sldId id="270" r:id="rId78"/>
    <p:sldId id="271" r:id="rId79"/>
    <p:sldId id="272" r:id="rId80"/>
    <p:sldId id="273" r:id="rId81"/>
    <p:sldId id="342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E2E8-27B4-4EED-BD42-979BB81BAA55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81D9-7CAA-4DC9-BEE5-232813A9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7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E2E8-27B4-4EED-BD42-979BB81BAA55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81D9-7CAA-4DC9-BEE5-232813A9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3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E2E8-27B4-4EED-BD42-979BB81BAA55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81D9-7CAA-4DC9-BEE5-232813A9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E2E8-27B4-4EED-BD42-979BB81BAA55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81D9-7CAA-4DC9-BEE5-232813A9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8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E2E8-27B4-4EED-BD42-979BB81BAA55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81D9-7CAA-4DC9-BEE5-232813A9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0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E2E8-27B4-4EED-BD42-979BB81BAA55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81D9-7CAA-4DC9-BEE5-232813A9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7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E2E8-27B4-4EED-BD42-979BB81BAA55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81D9-7CAA-4DC9-BEE5-232813A9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5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E2E8-27B4-4EED-BD42-979BB81BAA55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81D9-7CAA-4DC9-BEE5-232813A9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6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E2E8-27B4-4EED-BD42-979BB81BAA55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81D9-7CAA-4DC9-BEE5-232813A9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E2E8-27B4-4EED-BD42-979BB81BAA55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81D9-7CAA-4DC9-BEE5-232813A9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2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E2E8-27B4-4EED-BD42-979BB81BAA55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281D9-7CAA-4DC9-BEE5-232813A9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9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CE2E8-27B4-4EED-BD42-979BB81BAA55}" type="datetimeFigureOut">
              <a:rPr lang="en-US" smtClean="0"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281D9-7CAA-4DC9-BEE5-232813A93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8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llergameproduction.com/" TargetMode="External"/><Relationship Id="rId2" Type="http://schemas.openxmlformats.org/officeDocument/2006/relationships/hyperlink" Target="http://linkd.in/1H0IvE3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Great Management of Technical </a:t>
            </a:r>
            <a:r>
              <a:rPr lang="en-US" dirty="0" smtClean="0"/>
              <a:t>Leads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expect you to be a champion for the direction you’re given.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expect you to find the right problems to solve.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7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expect you to find the right problems to solve.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anything you think we should remove from our development process?</a:t>
            </a:r>
          </a:p>
          <a:p>
            <a:r>
              <a:rPr lang="en-US" dirty="0"/>
              <a:t>What decisions of the past do you feel get in our way?</a:t>
            </a:r>
          </a:p>
          <a:p>
            <a:r>
              <a:rPr lang="en-US" dirty="0"/>
              <a:t>Where do you believe we are asking the wrong 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expect you to delegate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help someone else to be the best person for the job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9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Congratulations! If anyone on your team is off in the weeds, it’s your fault.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expect you to provide clear values to your team.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should be able to answer (for yourself)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Why are you here?</a:t>
            </a:r>
          </a:p>
          <a:p>
            <a:r>
              <a:rPr lang="en-US" dirty="0"/>
              <a:t>Why games?</a:t>
            </a:r>
          </a:p>
          <a:p>
            <a:r>
              <a:rPr lang="en-US" dirty="0"/>
              <a:t>What does success mean to you?</a:t>
            </a:r>
          </a:p>
          <a:p>
            <a:r>
              <a:rPr lang="en-US" dirty="0"/>
              <a:t>What is most important to you about the player experience?</a:t>
            </a:r>
          </a:p>
          <a:p>
            <a:r>
              <a:rPr lang="en-US" dirty="0"/>
              <a:t>What is most important to you about the development experience?</a:t>
            </a:r>
          </a:p>
          <a:p>
            <a:r>
              <a:rPr lang="en-US" dirty="0"/>
              <a:t>What frustrates or irritates you most about the player experience?</a:t>
            </a:r>
          </a:p>
          <a:p>
            <a:r>
              <a:rPr lang="en-US" dirty="0"/>
              <a:t>What frustrates or irritates you most about the development experience?</a:t>
            </a:r>
          </a:p>
          <a:p>
            <a:r>
              <a:rPr lang="en-US" dirty="0"/>
              <a:t>What frustrates or irritates you most about yourself?</a:t>
            </a:r>
          </a:p>
          <a:p>
            <a:r>
              <a:rPr lang="en-US" dirty="0"/>
              <a:t>What are three things that you would like other </a:t>
            </a:r>
            <a:r>
              <a:rPr lang="en-US" dirty="0" err="1"/>
              <a:t>gamedevs</a:t>
            </a:r>
            <a:r>
              <a:rPr lang="en-US" dirty="0"/>
              <a:t> to say about you?</a:t>
            </a:r>
          </a:p>
          <a:p>
            <a:r>
              <a:rPr lang="en-US" dirty="0"/>
              <a:t>What are three words you would use to describe your point of view on technical issues?</a:t>
            </a:r>
          </a:p>
          <a:p>
            <a:r>
              <a:rPr lang="en-US" dirty="0"/>
              <a:t>What are three words you would use to describe your point of view on personal development?</a:t>
            </a:r>
          </a:p>
          <a:p>
            <a:r>
              <a:rPr lang="en-US" dirty="0"/>
              <a:t>When was a time when you felt a lead personally let you down?</a:t>
            </a:r>
          </a:p>
          <a:p>
            <a:r>
              <a:rPr lang="en-US" dirty="0"/>
              <a:t>When was a time when you felt a lead really helped you out?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4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expect you to establish a clear direction for your team.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If no one can disagree with what you’re saying, you’re probably not saying anything.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are you here?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6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expect you to set clear expectations for your team.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0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 “What would frustrate me if not done or not done well?”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6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79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9983" y="3573748"/>
            <a:ext cx="6616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...ensuring the expectations of and for each of your </a:t>
            </a:r>
            <a:r>
              <a:rPr lang="en-US" sz="3000" dirty="0" err="1"/>
              <a:t>gamedevs</a:t>
            </a:r>
            <a:r>
              <a:rPr lang="en-US" sz="3000" dirty="0"/>
              <a:t> are realistic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9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9984" y="1343485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96314" y="2285755"/>
            <a:ext cx="198804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22</a:t>
            </a:fld>
            <a:r>
              <a:rPr lang="en-US" sz="4050" dirty="0"/>
              <a:t> of 45</a:t>
            </a:r>
          </a:p>
        </p:txBody>
      </p:sp>
    </p:spTree>
    <p:extLst>
      <p:ext uri="{BB962C8B-B14F-4D97-AF65-F5344CB8AC3E}">
        <p14:creationId xmlns:p14="http://schemas.microsoft.com/office/powerpoint/2010/main" val="18982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expect you to define problems and constraints for your team, not solutions.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3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357" y="239510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Your team will </a:t>
            </a:r>
            <a:r>
              <a:rPr lang="en-US" dirty="0"/>
              <a:t>spend more time with the problem, more time with their tools, more time with the data than you possibly can.</a:t>
            </a:r>
          </a:p>
        </p:txBody>
      </p:sp>
    </p:spTree>
    <p:extLst>
      <p:ext uri="{BB962C8B-B14F-4D97-AF65-F5344CB8AC3E}">
        <p14:creationId xmlns:p14="http://schemas.microsoft.com/office/powerpoint/2010/main" val="144639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not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get back something that doesn’t work…</a:t>
            </a:r>
          </a:p>
          <a:p>
            <a:r>
              <a:rPr lang="en-US" dirty="0"/>
              <a:t>Articulate </a:t>
            </a:r>
            <a:r>
              <a:rPr lang="en-US" dirty="0" smtClean="0"/>
              <a:t>problem</a:t>
            </a:r>
          </a:p>
          <a:p>
            <a:r>
              <a:rPr lang="en-US" dirty="0"/>
              <a:t>Clarify constraints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7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79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9983" y="3573748"/>
            <a:ext cx="6616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...encouraging each of your </a:t>
            </a:r>
            <a:r>
              <a:rPr lang="en-US" sz="3000" dirty="0" err="1"/>
              <a:t>gamedevs</a:t>
            </a:r>
            <a:r>
              <a:rPr lang="en-US" sz="3000" dirty="0"/>
              <a:t> to use their own judgment in their 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9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9984" y="1343485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96314" y="2285755"/>
            <a:ext cx="198804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26</a:t>
            </a:fld>
            <a:r>
              <a:rPr lang="en-US" sz="4050" dirty="0"/>
              <a:t> of 45</a:t>
            </a:r>
          </a:p>
        </p:txBody>
      </p:sp>
    </p:spTree>
    <p:extLst>
      <p:ext uri="{BB962C8B-B14F-4D97-AF65-F5344CB8AC3E}">
        <p14:creationId xmlns:p14="http://schemas.microsoft.com/office/powerpoint/2010/main" val="40198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79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9983" y="3573747"/>
            <a:ext cx="661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...being honest with each of your </a:t>
            </a:r>
            <a:r>
              <a:rPr lang="en-US" sz="3000" dirty="0" err="1"/>
              <a:t>gamedevs</a:t>
            </a:r>
            <a:r>
              <a:rPr lang="en-US" sz="3000" dirty="0"/>
              <a:t> and yourself about the state of the game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9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9984" y="1343485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96314" y="2285755"/>
            <a:ext cx="198804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27</a:t>
            </a:fld>
            <a:r>
              <a:rPr lang="en-US" sz="4050" dirty="0"/>
              <a:t> of 45</a:t>
            </a:r>
          </a:p>
        </p:txBody>
      </p:sp>
    </p:spTree>
    <p:extLst>
      <p:ext uri="{BB962C8B-B14F-4D97-AF65-F5344CB8AC3E}">
        <p14:creationId xmlns:p14="http://schemas.microsoft.com/office/powerpoint/2010/main" val="28460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070" y="164134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 expect you to know what everyone on your team is doing.</a:t>
            </a:r>
          </a:p>
        </p:txBody>
      </p:sp>
    </p:spTree>
    <p:extLst>
      <p:ext uri="{BB962C8B-B14F-4D97-AF65-F5344CB8AC3E}">
        <p14:creationId xmlns:p14="http://schemas.microsoft.com/office/powerpoint/2010/main" val="283507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070" y="164134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Congratulations! If your team is not growing and improving, it’s your fault.</a:t>
            </a:r>
          </a:p>
        </p:txBody>
      </p:sp>
    </p:spTree>
    <p:extLst>
      <p:ext uri="{BB962C8B-B14F-4D97-AF65-F5344CB8AC3E}">
        <p14:creationId xmlns:p14="http://schemas.microsoft.com/office/powerpoint/2010/main" val="6806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Separate discipline, but still technical.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070" y="1641346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I expect you to understand your team.</a:t>
            </a:r>
          </a:p>
        </p:txBody>
      </p:sp>
    </p:spTree>
    <p:extLst>
      <p:ext uri="{BB962C8B-B14F-4D97-AF65-F5344CB8AC3E}">
        <p14:creationId xmlns:p14="http://schemas.microsoft.com/office/powerpoint/2010/main" val="154774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070" y="164134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 expect you to put as much effort into the </a:t>
            </a:r>
            <a:r>
              <a:rPr lang="en-US" dirty="0" err="1"/>
              <a:t>gamedevs</a:t>
            </a:r>
            <a:r>
              <a:rPr lang="en-US" dirty="0"/>
              <a:t> on your team as they put into their work.</a:t>
            </a:r>
          </a:p>
        </p:txBody>
      </p:sp>
    </p:spTree>
    <p:extLst>
      <p:ext uri="{BB962C8B-B14F-4D97-AF65-F5344CB8AC3E}">
        <p14:creationId xmlns:p14="http://schemas.microsoft.com/office/powerpoint/2010/main" val="336671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79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9983" y="3573747"/>
            <a:ext cx="6616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…talking to each of your </a:t>
            </a:r>
            <a:r>
              <a:rPr lang="en-US" sz="3000" dirty="0" err="1"/>
              <a:t>gamedevs</a:t>
            </a:r>
            <a:r>
              <a:rPr lang="en-US" sz="3000" dirty="0"/>
              <a:t> about their progress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9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9984" y="1343485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96314" y="2285755"/>
            <a:ext cx="198804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32</a:t>
            </a:fld>
            <a:r>
              <a:rPr lang="en-US" sz="4050" dirty="0"/>
              <a:t> of 45</a:t>
            </a:r>
          </a:p>
        </p:txBody>
      </p:sp>
    </p:spTree>
    <p:extLst>
      <p:ext uri="{BB962C8B-B14F-4D97-AF65-F5344CB8AC3E}">
        <p14:creationId xmlns:p14="http://schemas.microsoft.com/office/powerpoint/2010/main" val="33504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One-on-ones (general framework)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them know whether or not they are meeting your expectations. Do not put this off. Do not avoid this discussion.</a:t>
            </a:r>
          </a:p>
          <a:p>
            <a:r>
              <a:rPr lang="en-US" dirty="0"/>
              <a:t>Answer any questions your </a:t>
            </a:r>
            <a:r>
              <a:rPr lang="en-US" dirty="0" err="1"/>
              <a:t>gamedev</a:t>
            </a:r>
            <a:r>
              <a:rPr lang="en-US" dirty="0"/>
              <a:t> may have. Listen to any feedback.</a:t>
            </a:r>
          </a:p>
          <a:p>
            <a:r>
              <a:rPr lang="en-US" dirty="0"/>
              <a:t>Ask probing questions.</a:t>
            </a:r>
          </a:p>
          <a:p>
            <a:r>
              <a:rPr lang="en-US" dirty="0"/>
              <a:t>I find 30 minutes to be a reasonable guideline. Times can vary greatly from </a:t>
            </a:r>
            <a:r>
              <a:rPr lang="en-US" dirty="0" err="1"/>
              <a:t>gamedev</a:t>
            </a:r>
            <a:r>
              <a:rPr lang="en-US" dirty="0"/>
              <a:t> to </a:t>
            </a:r>
            <a:r>
              <a:rPr lang="en-US" dirty="0" err="1"/>
              <a:t>gamedev</a:t>
            </a:r>
            <a:r>
              <a:rPr lang="en-US" dirty="0"/>
              <a:t> and situation to situation. Sometimes 10 minutes is perfect. Sometimes you need an hour or more.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79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9983" y="3573747"/>
            <a:ext cx="661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...helping each of your </a:t>
            </a:r>
            <a:r>
              <a:rPr lang="en-US" sz="3000" dirty="0" err="1"/>
              <a:t>gamedevs</a:t>
            </a:r>
            <a:r>
              <a:rPr lang="en-US" sz="3000" dirty="0"/>
              <a:t> to do exactly what they want to do with their professional careers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9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9984" y="1343485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96314" y="2285755"/>
            <a:ext cx="198804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34</a:t>
            </a:fld>
            <a:r>
              <a:rPr lang="en-US" sz="4050" dirty="0"/>
              <a:t> of 45</a:t>
            </a:r>
          </a:p>
        </p:txBody>
      </p:sp>
    </p:spTree>
    <p:extLst>
      <p:ext uri="{BB962C8B-B14F-4D97-AF65-F5344CB8AC3E}">
        <p14:creationId xmlns:p14="http://schemas.microsoft.com/office/powerpoint/2010/main" val="50120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One-on-one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What concrete, specific feedback would you like to have about yourself?</a:t>
            </a:r>
          </a:p>
          <a:p>
            <a:r>
              <a:rPr lang="en-US" dirty="0"/>
              <a:t>What has been the same for a long time that you think needs some more attention?</a:t>
            </a:r>
          </a:p>
          <a:p>
            <a:r>
              <a:rPr lang="en-US" dirty="0"/>
              <a:t>What do you find most difficult?</a:t>
            </a:r>
          </a:p>
          <a:p>
            <a:r>
              <a:rPr lang="en-US" dirty="0"/>
              <a:t>What do you find most frustrating?</a:t>
            </a:r>
          </a:p>
          <a:p>
            <a:r>
              <a:rPr lang="en-US" dirty="0"/>
              <a:t>Where do you feel like you are being held back?</a:t>
            </a:r>
          </a:p>
          <a:p>
            <a:r>
              <a:rPr lang="en-US" dirty="0"/>
              <a:t>Is there anything you feel is wasting your time?</a:t>
            </a:r>
          </a:p>
          <a:p>
            <a:r>
              <a:rPr lang="en-US" dirty="0"/>
              <a:t>What do you think I need to be more aware of or paying more attention to?</a:t>
            </a:r>
          </a:p>
          <a:p>
            <a:r>
              <a:rPr lang="en-US" dirty="0"/>
              <a:t>What do you think you need to be paying more attention to?</a:t>
            </a:r>
          </a:p>
          <a:p>
            <a:r>
              <a:rPr lang="en-US" dirty="0"/>
              <a:t>What do you consider your next big career step? What are you doing to get there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6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79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9983" y="3573747"/>
            <a:ext cx="661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...taking measures to at least evaluate any potential problem any of your </a:t>
            </a:r>
            <a:r>
              <a:rPr lang="en-US" sz="3000" dirty="0" err="1"/>
              <a:t>gamedevs</a:t>
            </a:r>
            <a:r>
              <a:rPr lang="en-US" sz="3000" dirty="0"/>
              <a:t> may point 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9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9984" y="1343485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96314" y="2285755"/>
            <a:ext cx="198804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36</a:t>
            </a:fld>
            <a:r>
              <a:rPr lang="en-US" sz="4050" dirty="0"/>
              <a:t> of 45</a:t>
            </a:r>
          </a:p>
        </p:txBody>
      </p:sp>
    </p:spTree>
    <p:extLst>
      <p:ext uri="{BB962C8B-B14F-4D97-AF65-F5344CB8AC3E}">
        <p14:creationId xmlns:p14="http://schemas.microsoft.com/office/powerpoint/2010/main" val="18012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070" y="1641346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Regular </a:t>
            </a:r>
            <a:r>
              <a:rPr lang="en-US" i="1" dirty="0" smtClean="0"/>
              <a:t>team</a:t>
            </a:r>
            <a:r>
              <a:rPr lang="en-US" dirty="0" smtClean="0"/>
              <a:t> meetings too.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(Not status updates.)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79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9983" y="3573748"/>
            <a:ext cx="6616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...ensuring what you say to each of your </a:t>
            </a:r>
            <a:r>
              <a:rPr lang="en-US" sz="3000" dirty="0" err="1"/>
              <a:t>gamedevs</a:t>
            </a:r>
            <a:r>
              <a:rPr lang="en-US" sz="3000" dirty="0"/>
              <a:t> is trustworthy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9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9984" y="1343485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96314" y="2285755"/>
            <a:ext cx="198804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38</a:t>
            </a:fld>
            <a:r>
              <a:rPr lang="en-US" sz="4050" dirty="0"/>
              <a:t> of 45</a:t>
            </a:r>
          </a:p>
        </p:txBody>
      </p:sp>
    </p:spTree>
    <p:extLst>
      <p:ext uri="{BB962C8B-B14F-4D97-AF65-F5344CB8AC3E}">
        <p14:creationId xmlns:p14="http://schemas.microsoft.com/office/powerpoint/2010/main" val="364527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070" y="1641346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I expect you to develop a leadership team.</a:t>
            </a:r>
          </a:p>
        </p:txBody>
      </p:sp>
    </p:spTree>
    <p:extLst>
      <p:ext uri="{BB962C8B-B14F-4D97-AF65-F5344CB8AC3E}">
        <p14:creationId xmlns:p14="http://schemas.microsoft.com/office/powerpoint/2010/main" val="41016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Job was </a:t>
            </a:r>
            <a:r>
              <a:rPr lang="en-US" i="1" dirty="0" smtClean="0"/>
              <a:t>never</a:t>
            </a:r>
            <a:r>
              <a:rPr lang="en-US" dirty="0" smtClean="0"/>
              <a:t> to write code.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070" y="164134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 expect you to be continuously training your team.</a:t>
            </a:r>
          </a:p>
        </p:txBody>
      </p:sp>
    </p:spTree>
    <p:extLst>
      <p:ext uri="{BB962C8B-B14F-4D97-AF65-F5344CB8AC3E}">
        <p14:creationId xmlns:p14="http://schemas.microsoft.com/office/powerpoint/2010/main" val="332923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79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9983" y="3573748"/>
            <a:ext cx="6616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...ensuring each of your </a:t>
            </a:r>
            <a:r>
              <a:rPr lang="en-US" sz="3000" dirty="0" err="1"/>
              <a:t>gamedevs</a:t>
            </a:r>
            <a:r>
              <a:rPr lang="en-US" sz="3000" dirty="0"/>
              <a:t> have opportunities to learn and grow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9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9984" y="1343485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96314" y="2285755"/>
            <a:ext cx="198804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41</a:t>
            </a:fld>
            <a:r>
              <a:rPr lang="en-US" sz="4050" dirty="0"/>
              <a:t> of 45</a:t>
            </a:r>
          </a:p>
        </p:txBody>
      </p:sp>
    </p:spTree>
    <p:extLst>
      <p:ext uri="{BB962C8B-B14F-4D97-AF65-F5344CB8AC3E}">
        <p14:creationId xmlns:p14="http://schemas.microsoft.com/office/powerpoint/2010/main" val="327425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79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9983" y="3573746"/>
            <a:ext cx="661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...ensuring nobody in the studio is holding any of your </a:t>
            </a:r>
            <a:r>
              <a:rPr lang="en-US" sz="3000" dirty="0" err="1"/>
              <a:t>gamedevs</a:t>
            </a:r>
            <a:r>
              <a:rPr lang="en-US" sz="3000" dirty="0"/>
              <a:t> back from improving themselves in substantial ways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9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9984" y="1343485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96314" y="2285755"/>
            <a:ext cx="198804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42</a:t>
            </a:fld>
            <a:r>
              <a:rPr lang="en-US" sz="4050" dirty="0"/>
              <a:t> of 45</a:t>
            </a:r>
          </a:p>
        </p:txBody>
      </p:sp>
    </p:spTree>
    <p:extLst>
      <p:ext uri="{BB962C8B-B14F-4D97-AF65-F5344CB8AC3E}">
        <p14:creationId xmlns:p14="http://schemas.microsoft.com/office/powerpoint/2010/main" val="4559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79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9983" y="3573748"/>
            <a:ext cx="6616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...ensuring each of your </a:t>
            </a:r>
            <a:r>
              <a:rPr lang="en-US" sz="3000" dirty="0" err="1"/>
              <a:t>gamedevs</a:t>
            </a:r>
            <a:r>
              <a:rPr lang="en-US" sz="3000" dirty="0"/>
              <a:t>’ time at the studio has improved their skills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9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9984" y="1343485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96314" y="2285755"/>
            <a:ext cx="198804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43</a:t>
            </a:fld>
            <a:r>
              <a:rPr lang="en-US" sz="4050" dirty="0"/>
              <a:t> of 45</a:t>
            </a:r>
          </a:p>
        </p:txBody>
      </p:sp>
    </p:spTree>
    <p:extLst>
      <p:ext uri="{BB962C8B-B14F-4D97-AF65-F5344CB8AC3E}">
        <p14:creationId xmlns:p14="http://schemas.microsoft.com/office/powerpoint/2010/main" val="35191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070" y="164134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 expect you to help your team define their own goals and vision.</a:t>
            </a:r>
          </a:p>
        </p:txBody>
      </p:sp>
    </p:spTree>
    <p:extLst>
      <p:ext uri="{BB962C8B-B14F-4D97-AF65-F5344CB8AC3E}">
        <p14:creationId xmlns:p14="http://schemas.microsoft.com/office/powerpoint/2010/main" val="3868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79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9983" y="3573747"/>
            <a:ext cx="6616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...ensuring each of your </a:t>
            </a:r>
            <a:r>
              <a:rPr lang="en-US" sz="3000" dirty="0" err="1"/>
              <a:t>gamedevs</a:t>
            </a:r>
            <a:r>
              <a:rPr lang="en-US" sz="3000" dirty="0"/>
              <a:t> have the opportunity to contribute to decisions that affect them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9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9984" y="1343485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96314" y="2285755"/>
            <a:ext cx="198804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45</a:t>
            </a:fld>
            <a:r>
              <a:rPr lang="en-US" sz="4050" dirty="0"/>
              <a:t> of 45</a:t>
            </a:r>
          </a:p>
        </p:txBody>
      </p:sp>
    </p:spTree>
    <p:extLst>
      <p:ext uri="{BB962C8B-B14F-4D97-AF65-F5344CB8AC3E}">
        <p14:creationId xmlns:p14="http://schemas.microsoft.com/office/powerpoint/2010/main" val="27790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070" y="164134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 expect you to hold each of your </a:t>
            </a:r>
            <a:r>
              <a:rPr lang="en-US" dirty="0" err="1"/>
              <a:t>gamedevs</a:t>
            </a:r>
            <a:r>
              <a:rPr lang="en-US" dirty="0"/>
              <a:t> accountable for their performance.</a:t>
            </a:r>
          </a:p>
        </p:txBody>
      </p:sp>
    </p:spTree>
    <p:extLst>
      <p:ext uri="{BB962C8B-B14F-4D97-AF65-F5344CB8AC3E}">
        <p14:creationId xmlns:p14="http://schemas.microsoft.com/office/powerpoint/2010/main" val="165604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79982" y="2855015"/>
            <a:ext cx="5995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/>
              <a:t>You have accepted responsibility for…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9983" y="3573746"/>
            <a:ext cx="66163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...reminding each of your </a:t>
            </a:r>
            <a:r>
              <a:rPr lang="en-US" sz="3000" dirty="0" err="1"/>
              <a:t>gamedevs</a:t>
            </a:r>
            <a:r>
              <a:rPr lang="en-US" sz="3000" dirty="0"/>
              <a:t> to hold themselves to high quality standards and encouraging them to expect the same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9985" y="5650396"/>
            <a:ext cx="4238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Mike Acton @</a:t>
            </a:r>
            <a:r>
              <a:rPr lang="en-US" sz="1350" dirty="0" err="1"/>
              <a:t>mike_acton</a:t>
            </a:r>
            <a:r>
              <a:rPr lang="en-US" sz="1350" dirty="0"/>
              <a:t> macton@insomniacgames.com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9984" y="1343485"/>
            <a:ext cx="824892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 err="1"/>
              <a:t>Gamedev</a:t>
            </a:r>
            <a:r>
              <a:rPr lang="en-US" sz="4050" dirty="0"/>
              <a:t> Studio Leader Responsibility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96314" y="2285755"/>
            <a:ext cx="198804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BDF68D01-CBEC-4235-AB6C-70E419082FD7}" type="slidenum">
              <a:rPr lang="en-US" sz="4050"/>
              <a:t>47</a:t>
            </a:fld>
            <a:r>
              <a:rPr lang="en-US" sz="4050" dirty="0"/>
              <a:t> of 45</a:t>
            </a:r>
          </a:p>
        </p:txBody>
      </p:sp>
    </p:spTree>
    <p:extLst>
      <p:ext uri="{BB962C8B-B14F-4D97-AF65-F5344CB8AC3E}">
        <p14:creationId xmlns:p14="http://schemas.microsoft.com/office/powerpoint/2010/main" val="5172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Accountability: When things aren’t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clear </a:t>
            </a:r>
            <a:r>
              <a:rPr lang="en-US" dirty="0" smtClean="0"/>
              <a:t>expectations. Double down.</a:t>
            </a:r>
          </a:p>
          <a:p>
            <a:r>
              <a:rPr lang="en-US" dirty="0" smtClean="0"/>
              <a:t>Don’t be vague; Don’t cushion the blow.</a:t>
            </a:r>
          </a:p>
          <a:p>
            <a:r>
              <a:rPr lang="en-US" dirty="0" smtClean="0"/>
              <a:t>Tackle problems early and hard. Small problems lead to large problems.</a:t>
            </a:r>
          </a:p>
          <a:p>
            <a:r>
              <a:rPr lang="en-US" dirty="0" smtClean="0"/>
              <a:t>Make sure they can articulate </a:t>
            </a:r>
            <a:r>
              <a:rPr lang="en-US" dirty="0"/>
              <a:t>expectations back</a:t>
            </a:r>
            <a:endParaRPr lang="en-US" dirty="0" smtClean="0"/>
          </a:p>
          <a:p>
            <a:r>
              <a:rPr lang="en-US" dirty="0" smtClean="0"/>
              <a:t>Keep good notes. Share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8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070" y="164134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Congratulations! If your team doesn’t trust you, it’s your fault.</a:t>
            </a:r>
          </a:p>
        </p:txBody>
      </p:sp>
    </p:spTree>
    <p:extLst>
      <p:ext uri="{BB962C8B-B14F-4D97-AF65-F5344CB8AC3E}">
        <p14:creationId xmlns:p14="http://schemas.microsoft.com/office/powerpoint/2010/main" val="83288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expectations of new leads…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(Or what you should expect from yours.)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6930" y="300058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minute you do not fear abusing </a:t>
            </a:r>
            <a:r>
              <a:rPr lang="en-US" dirty="0" smtClean="0"/>
              <a:t>power </a:t>
            </a:r>
            <a:r>
              <a:rPr lang="en-US" dirty="0"/>
              <a:t>you stop becoming a good human leader of people and start turning into a monster ruling a tiny fiefdom by force.</a:t>
            </a:r>
          </a:p>
        </p:txBody>
      </p:sp>
    </p:spTree>
    <p:extLst>
      <p:ext uri="{BB962C8B-B14F-4D97-AF65-F5344CB8AC3E}">
        <p14:creationId xmlns:p14="http://schemas.microsoft.com/office/powerpoint/2010/main" val="28170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070" y="1641346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I expect you to treat your </a:t>
            </a:r>
            <a:r>
              <a:rPr lang="en-US" dirty="0" err="1"/>
              <a:t>gamedevs</a:t>
            </a:r>
            <a:r>
              <a:rPr lang="en-US" dirty="0"/>
              <a:t> like adults.</a:t>
            </a:r>
          </a:p>
        </p:txBody>
      </p:sp>
    </p:spTree>
    <p:extLst>
      <p:ext uri="{BB962C8B-B14F-4D97-AF65-F5344CB8AC3E}">
        <p14:creationId xmlns:p14="http://schemas.microsoft.com/office/powerpoint/2010/main" val="14511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070" y="164134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 expect you to ensure each of your </a:t>
            </a:r>
            <a:r>
              <a:rPr lang="en-US" dirty="0" err="1"/>
              <a:t>gamedevs</a:t>
            </a:r>
            <a:r>
              <a:rPr lang="en-US" dirty="0"/>
              <a:t> are treated with respect.</a:t>
            </a:r>
          </a:p>
        </p:txBody>
      </p:sp>
    </p:spTree>
    <p:extLst>
      <p:ext uri="{BB962C8B-B14F-4D97-AF65-F5344CB8AC3E}">
        <p14:creationId xmlns:p14="http://schemas.microsoft.com/office/powerpoint/2010/main" val="40306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070" y="164134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 expect you to address the ethical concerns of any of your </a:t>
            </a:r>
            <a:r>
              <a:rPr lang="en-US" dirty="0" err="1"/>
              <a:t>gamedevs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25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5276" y="214797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 expect you to protect the health of each of your </a:t>
            </a:r>
            <a:r>
              <a:rPr lang="en-US" dirty="0" err="1" smtClean="0"/>
              <a:t>gamedevs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(Not babysitting.)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3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070" y="164134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Congratulations! If you don’t become a good lead, it’s </a:t>
            </a:r>
            <a:r>
              <a:rPr lang="en-US" i="1" dirty="0">
                <a:solidFill>
                  <a:schemeClr val="accent2"/>
                </a:solidFill>
              </a:rPr>
              <a:t>my</a:t>
            </a:r>
            <a:r>
              <a:rPr lang="en-US" dirty="0">
                <a:solidFill>
                  <a:schemeClr val="accent2"/>
                </a:solidFill>
              </a:rPr>
              <a:t> fault.</a:t>
            </a:r>
          </a:p>
        </p:txBody>
      </p:sp>
    </p:spTree>
    <p:extLst>
      <p:ext uri="{BB962C8B-B14F-4D97-AF65-F5344CB8AC3E}">
        <p14:creationId xmlns:p14="http://schemas.microsoft.com/office/powerpoint/2010/main" val="39584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070" y="164134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All of those things I expect from you, you should in turn expect from me.</a:t>
            </a:r>
          </a:p>
        </p:txBody>
      </p:sp>
    </p:spTree>
    <p:extLst>
      <p:ext uri="{BB962C8B-B14F-4D97-AF65-F5344CB8AC3E}">
        <p14:creationId xmlns:p14="http://schemas.microsoft.com/office/powerpoint/2010/main" val="109136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me.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think I need to be more aware of or paying more attention to?</a:t>
            </a:r>
          </a:p>
          <a:p>
            <a:r>
              <a:rPr lang="en-US" dirty="0"/>
              <a:t>Is there anything you’re doing that you’d like to bring attention to or for me to take more interest in?</a:t>
            </a:r>
          </a:p>
          <a:p>
            <a:r>
              <a:rPr lang="en-US" dirty="0"/>
              <a:t>Name one thing you might do differently in my position.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070" y="1641346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I expect you to have a 90-day plan.</a:t>
            </a:r>
          </a:p>
        </p:txBody>
      </p:sp>
    </p:spTree>
    <p:extLst>
      <p:ext uri="{BB962C8B-B14F-4D97-AF65-F5344CB8AC3E}">
        <p14:creationId xmlns:p14="http://schemas.microsoft.com/office/powerpoint/2010/main" val="170986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070" y="164134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 expect you to focus on developing yourself as a lead.</a:t>
            </a:r>
          </a:p>
        </p:txBody>
      </p:sp>
    </p:spTree>
    <p:extLst>
      <p:ext uri="{BB962C8B-B14F-4D97-AF65-F5344CB8AC3E}">
        <p14:creationId xmlns:p14="http://schemas.microsoft.com/office/powerpoint/2010/main" val="24873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Congratulations! If it’s broken, it’s your fault.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0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070" y="1641346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I expect you to aggressively seek feedback.</a:t>
            </a:r>
          </a:p>
        </p:txBody>
      </p:sp>
    </p:spTree>
    <p:extLst>
      <p:ext uri="{BB962C8B-B14F-4D97-AF65-F5344CB8AC3E}">
        <p14:creationId xmlns:p14="http://schemas.microsoft.com/office/powerpoint/2010/main" val="325461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070" y="1641346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Collect and review honest data, somehow.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070" y="1641346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I expect you to ask for help.</a:t>
            </a:r>
          </a:p>
        </p:txBody>
      </p:sp>
    </p:spTree>
    <p:extLst>
      <p:ext uri="{BB962C8B-B14F-4D97-AF65-F5344CB8AC3E}">
        <p14:creationId xmlns:p14="http://schemas.microsoft.com/office/powerpoint/2010/main" val="242573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070" y="1641346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I expect you to have some doubt.</a:t>
            </a:r>
          </a:p>
        </p:txBody>
      </p:sp>
    </p:spTree>
    <p:extLst>
      <p:ext uri="{BB962C8B-B14F-4D97-AF65-F5344CB8AC3E}">
        <p14:creationId xmlns:p14="http://schemas.microsoft.com/office/powerpoint/2010/main" val="307087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070" y="1641346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Congratulations! Good luck!</a:t>
            </a:r>
          </a:p>
        </p:txBody>
      </p:sp>
    </p:spTree>
    <p:extLst>
      <p:ext uri="{BB962C8B-B14F-4D97-AF65-F5344CB8AC3E}">
        <p14:creationId xmlns:p14="http://schemas.microsoft.com/office/powerpoint/2010/main" val="31411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95450"/>
            <a:ext cx="96012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2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285875"/>
            <a:ext cx="98679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9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514475"/>
            <a:ext cx="99441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1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533525"/>
            <a:ext cx="100203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4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300162"/>
            <a:ext cx="99631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0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reasons why </a:t>
            </a:r>
            <a:r>
              <a:rPr lang="en-US" dirty="0" err="1"/>
              <a:t>gamedev</a:t>
            </a:r>
            <a:r>
              <a:rPr lang="en-US" dirty="0"/>
              <a:t> </a:t>
            </a:r>
            <a:r>
              <a:rPr lang="en-US" dirty="0" smtClean="0"/>
              <a:t>sucks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Studio closures</a:t>
            </a:r>
          </a:p>
          <a:p>
            <a:r>
              <a:rPr lang="en-US" dirty="0"/>
              <a:t>Canceled projects</a:t>
            </a:r>
          </a:p>
          <a:p>
            <a:r>
              <a:rPr lang="en-US" dirty="0"/>
              <a:t>Bad projects</a:t>
            </a:r>
          </a:p>
          <a:p>
            <a:r>
              <a:rPr lang="en-US" dirty="0"/>
              <a:t>Unhappy </a:t>
            </a:r>
            <a:r>
              <a:rPr lang="en-US" dirty="0" err="1"/>
              <a:t>gamedevs</a:t>
            </a:r>
            <a:endParaRPr lang="en-US" dirty="0"/>
          </a:p>
          <a:p>
            <a:r>
              <a:rPr lang="en-US" dirty="0"/>
              <a:t>Overworking </a:t>
            </a:r>
            <a:r>
              <a:rPr lang="en-US" dirty="0" err="1"/>
              <a:t>gamedevs</a:t>
            </a:r>
            <a:endParaRPr lang="en-US" dirty="0"/>
          </a:p>
          <a:p>
            <a:r>
              <a:rPr lang="en-US" dirty="0"/>
              <a:t>Unrealistic expectations</a:t>
            </a:r>
          </a:p>
          <a:p>
            <a:r>
              <a:rPr lang="en-US" dirty="0"/>
              <a:t>Layoffs</a:t>
            </a:r>
          </a:p>
          <a:p>
            <a:r>
              <a:rPr lang="en-US" dirty="0"/>
              <a:t>People who are incompetent at their jobs</a:t>
            </a:r>
          </a:p>
          <a:p>
            <a:r>
              <a:rPr lang="en-US" dirty="0"/>
              <a:t>Favoritism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7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052512"/>
            <a:ext cx="98488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6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809625"/>
            <a:ext cx="101727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9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300162"/>
            <a:ext cx="100679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2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1290637"/>
            <a:ext cx="101631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0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971550"/>
            <a:ext cx="100107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966787"/>
            <a:ext cx="100774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524000"/>
            <a:ext cx="101250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271587"/>
            <a:ext cx="102774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3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343025"/>
            <a:ext cx="100774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0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019175"/>
            <a:ext cx="100869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6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no formula.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957262"/>
            <a:ext cx="100679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references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1" dirty="0" err="1"/>
              <a:t>Madelaine</a:t>
            </a:r>
            <a:r>
              <a:rPr lang="en-US" b="1" dirty="0"/>
              <a:t> </a:t>
            </a:r>
            <a:r>
              <a:rPr lang="en-US" b="1" dirty="0" err="1" smtClean="0"/>
              <a:t>Beermann</a:t>
            </a:r>
            <a:r>
              <a:rPr lang="en-US" b="1" dirty="0"/>
              <a:t> </a:t>
            </a:r>
            <a:r>
              <a:rPr lang="en-US" b="1" dirty="0" smtClean="0">
                <a:hlinkClick r:id="rId2"/>
              </a:rPr>
              <a:t>http</a:t>
            </a:r>
            <a:r>
              <a:rPr lang="en-US" b="1" dirty="0">
                <a:hlinkClick r:id="rId2"/>
              </a:rPr>
              <a:t>://</a:t>
            </a:r>
            <a:r>
              <a:rPr lang="en-US" b="1" dirty="0" smtClean="0">
                <a:hlinkClick r:id="rId2"/>
              </a:rPr>
              <a:t>linkd.in/1H0IvE3</a:t>
            </a:r>
            <a:endParaRPr lang="en-US" b="1" dirty="0" smtClean="0"/>
          </a:p>
          <a:p>
            <a:pPr fontAlgn="base"/>
            <a:r>
              <a:rPr lang="en-US" b="1" dirty="0" smtClean="0"/>
              <a:t>(Leading High Performance Teams)</a:t>
            </a:r>
          </a:p>
          <a:p>
            <a:pPr fontAlgn="base"/>
            <a:r>
              <a:rPr lang="en-US" b="1" dirty="0"/>
              <a:t>Keith Fuller </a:t>
            </a:r>
            <a:r>
              <a:rPr lang="en-US" b="1" dirty="0">
                <a:hlinkClick r:id="rId3"/>
              </a:rPr>
              <a:t>http://www.fullergameproduction.com</a:t>
            </a:r>
            <a:r>
              <a:rPr lang="en-US" b="1" dirty="0" smtClean="0">
                <a:hlinkClick r:id="rId3"/>
              </a:rPr>
              <a:t>/</a:t>
            </a:r>
            <a:endParaRPr lang="en-US" b="1" dirty="0" smtClean="0"/>
          </a:p>
          <a:p>
            <a:pPr fontAlgn="base"/>
            <a:r>
              <a:rPr lang="en-US" b="1" dirty="0" smtClean="0"/>
              <a:t>(Consultant </a:t>
            </a:r>
            <a:r>
              <a:rPr lang="en-US" b="1" dirty="0" err="1" smtClean="0"/>
              <a:t>Extraordanaire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892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6994" y="265460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Formula: </a:t>
            </a:r>
            <a:r>
              <a:rPr lang="en-US" dirty="0"/>
              <a:t>Figure out what doesn’t work and do less of that; Figure out what works well and do more of that.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1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1466</Words>
  <Application>Microsoft Office PowerPoint</Application>
  <PresentationFormat>Widescreen</PresentationFormat>
  <Paragraphs>167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5" baseType="lpstr">
      <vt:lpstr>Arial</vt:lpstr>
      <vt:lpstr>Calibri</vt:lpstr>
      <vt:lpstr>Calibri Light</vt:lpstr>
      <vt:lpstr>Office Theme</vt:lpstr>
      <vt:lpstr>Great Management of Technical Leads</vt:lpstr>
      <vt:lpstr>Why are you here?</vt:lpstr>
      <vt:lpstr>Separate discipline, but still technical.</vt:lpstr>
      <vt:lpstr>Job was never to write code.</vt:lpstr>
      <vt:lpstr>My expectations of new leads…</vt:lpstr>
      <vt:lpstr>Congratulations! If it’s broken, it’s your fault.</vt:lpstr>
      <vt:lpstr>most common reasons why gamedev sucks</vt:lpstr>
      <vt:lpstr>There is no formula.</vt:lpstr>
      <vt:lpstr>Formula: Figure out what doesn’t work and do less of that; Figure out what works well and do more of that.</vt:lpstr>
      <vt:lpstr>I expect you to be a champion for the direction you’re given.</vt:lpstr>
      <vt:lpstr>I expect you to find the right problems to solve.</vt:lpstr>
      <vt:lpstr>I expect you to find the right problems to solve.</vt:lpstr>
      <vt:lpstr>I expect you to delegate</vt:lpstr>
      <vt:lpstr>You help someone else to be the best person for the job</vt:lpstr>
      <vt:lpstr>Congratulations! If anyone on your team is off in the weeds, it’s your fault.</vt:lpstr>
      <vt:lpstr>I expect you to provide clear values to your team.</vt:lpstr>
      <vt:lpstr>You should be able to answer (for yourself)</vt:lpstr>
      <vt:lpstr>I expect you to establish a clear direction for your team.</vt:lpstr>
      <vt:lpstr> If no one can disagree with what you’re saying, you’re probably not saying anything. </vt:lpstr>
      <vt:lpstr>I expect you to set clear expectations for your team.</vt:lpstr>
      <vt:lpstr> “What would frustrate me if not done or not done well?”</vt:lpstr>
      <vt:lpstr>PowerPoint Presentation</vt:lpstr>
      <vt:lpstr>I expect you to define problems and constraints for your team, not solutions.</vt:lpstr>
      <vt:lpstr>Your team will spend more time with the problem, more time with their tools, more time with the data than you possibly can.</vt:lpstr>
      <vt:lpstr>Problems not solutions</vt:lpstr>
      <vt:lpstr>PowerPoint Presentation</vt:lpstr>
      <vt:lpstr>PowerPoint Presentation</vt:lpstr>
      <vt:lpstr>I expect you to know what everyone on your team is doing.</vt:lpstr>
      <vt:lpstr>Congratulations! If your team is not growing and improving, it’s your fault.</vt:lpstr>
      <vt:lpstr>I expect you to understand your team.</vt:lpstr>
      <vt:lpstr>I expect you to put as much effort into the gamedevs on your team as they put into their work.</vt:lpstr>
      <vt:lpstr>PowerPoint Presentation</vt:lpstr>
      <vt:lpstr>One-on-ones (general framework)</vt:lpstr>
      <vt:lpstr>PowerPoint Presentation</vt:lpstr>
      <vt:lpstr>One-on-one questions</vt:lpstr>
      <vt:lpstr>PowerPoint Presentation</vt:lpstr>
      <vt:lpstr>Regular team meetings too.  (Not status updates.)</vt:lpstr>
      <vt:lpstr>PowerPoint Presentation</vt:lpstr>
      <vt:lpstr>I expect you to develop a leadership team.</vt:lpstr>
      <vt:lpstr>I expect you to be continuously training your team.</vt:lpstr>
      <vt:lpstr>PowerPoint Presentation</vt:lpstr>
      <vt:lpstr>PowerPoint Presentation</vt:lpstr>
      <vt:lpstr>PowerPoint Presentation</vt:lpstr>
      <vt:lpstr>I expect you to help your team define their own goals and vision.</vt:lpstr>
      <vt:lpstr>PowerPoint Presentation</vt:lpstr>
      <vt:lpstr>I expect you to hold each of your gamedevs accountable for their performance.</vt:lpstr>
      <vt:lpstr>PowerPoint Presentation</vt:lpstr>
      <vt:lpstr>Accountability: When things aren’t working</vt:lpstr>
      <vt:lpstr>Congratulations! If your team doesn’t trust you, it’s your fault.</vt:lpstr>
      <vt:lpstr>The minute you do not fear abusing power you stop becoming a good human leader of people and start turning into a monster ruling a tiny fiefdom by force.</vt:lpstr>
      <vt:lpstr>I expect you to treat your gamedevs like adults.</vt:lpstr>
      <vt:lpstr>I expect you to ensure each of your gamedevs are treated with respect.</vt:lpstr>
      <vt:lpstr>I expect you to address the ethical concerns of any of your gamedevs.</vt:lpstr>
      <vt:lpstr>I expect you to protect the health of each of your gamedevs.  (Not babysitting.)</vt:lpstr>
      <vt:lpstr>Congratulations! If you don’t become a good lead, it’s my fault.</vt:lpstr>
      <vt:lpstr>All of those things I expect from you, you should in turn expect from me.</vt:lpstr>
      <vt:lpstr>Challenge me.</vt:lpstr>
      <vt:lpstr>I expect you to have a 90-day plan.</vt:lpstr>
      <vt:lpstr>I expect you to focus on developing yourself as a lead.</vt:lpstr>
      <vt:lpstr>I expect you to aggressively seek feedback.</vt:lpstr>
      <vt:lpstr>Collect and review honest data, somehow.</vt:lpstr>
      <vt:lpstr>I expect you to ask for help.</vt:lpstr>
      <vt:lpstr>I expect you to have some doubt.</vt:lpstr>
      <vt:lpstr>Congratulations! Good luck!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Management of Technical Leads</dc:title>
  <dc:creator>Mike Acton</dc:creator>
  <cp:lastModifiedBy>Mike Acton</cp:lastModifiedBy>
  <cp:revision>12</cp:revision>
  <dcterms:created xsi:type="dcterms:W3CDTF">2015-01-09T23:08:54Z</dcterms:created>
  <dcterms:modified xsi:type="dcterms:W3CDTF">2015-03-06T03:39:07Z</dcterms:modified>
</cp:coreProperties>
</file>