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1FA425-B227-456B-8DA0-9C060BBFB14D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E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9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A65F-B447-43EA-AD6A-5AB8F0D308EA}" type="datetimeFigureOut">
              <a:rPr lang="en-US" smtClean="0"/>
              <a:t>19/05/2018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939D-7077-4CCA-BD3D-869324BB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0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1502"/>
            <a:ext cx="9144000" cy="945719"/>
          </a:xfrm>
        </p:spPr>
        <p:txBody>
          <a:bodyPr>
            <a:normAutofit/>
          </a:bodyPr>
          <a:lstStyle/>
          <a:p>
            <a:r>
              <a:rPr lang="en-US" err="1" smtClean="0">
                <a:solidFill>
                  <a:srgbClr val="FF0000"/>
                </a:solidFill>
              </a:rPr>
              <a:t>Đề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tài</a:t>
            </a:r>
            <a:r>
              <a:rPr lang="en-US" smtClean="0">
                <a:solidFill>
                  <a:srgbClr val="FF0000"/>
                </a:solidFill>
              </a:rPr>
              <a:t>: Chat </a:t>
            </a:r>
            <a:r>
              <a:rPr lang="en-US" err="1" smtClean="0">
                <a:solidFill>
                  <a:srgbClr val="FF0000"/>
                </a:solidFill>
              </a:rPr>
              <a:t>bảo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mật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mtClean="0"/>
              <a:t>	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_15DH110190: </a:t>
            </a:r>
            <a:r>
              <a:rPr lang="en-US" err="1" smtClean="0"/>
              <a:t>Đinh</a:t>
            </a:r>
            <a:r>
              <a:rPr lang="en-US" smtClean="0"/>
              <a:t>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_15DH110177: </a:t>
            </a:r>
            <a:r>
              <a:rPr lang="en-US" err="1" smtClean="0"/>
              <a:t>Mạc</a:t>
            </a:r>
            <a:r>
              <a:rPr lang="en-US" smtClean="0"/>
              <a:t> </a:t>
            </a:r>
            <a:r>
              <a:rPr lang="en-US" err="1" smtClean="0"/>
              <a:t>Triệu</a:t>
            </a:r>
            <a:r>
              <a:rPr lang="en-US" smtClean="0"/>
              <a:t> </a:t>
            </a:r>
            <a:r>
              <a:rPr lang="en-US" err="1" smtClean="0"/>
              <a:t>Quân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_15DH110051: </a:t>
            </a:r>
            <a:r>
              <a:rPr lang="en-US" err="1" smtClean="0"/>
              <a:t>Ngô</a:t>
            </a:r>
            <a:r>
              <a:rPr lang="en-US" smtClean="0"/>
              <a:t> </a:t>
            </a:r>
            <a:r>
              <a:rPr lang="en-US" err="1" smtClean="0"/>
              <a:t>Tuấn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82" y="492128"/>
            <a:ext cx="2345683" cy="15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phổng các tính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_ Gói tin được mã hóa dạng AES-256.</a:t>
            </a:r>
          </a:p>
          <a:p>
            <a:pPr marL="0" indent="0">
              <a:buNone/>
            </a:pPr>
            <a:r>
              <a:rPr lang="en-US" smtClean="0"/>
              <a:t>_ Phương thức trao đổi Key Diffie-Hellman.</a:t>
            </a:r>
          </a:p>
          <a:p>
            <a:pPr marL="0" indent="0">
              <a:buNone/>
            </a:pPr>
            <a:r>
              <a:rPr lang="en-US" smtClean="0"/>
              <a:t>_ Tự động thay đổi IV theo thời gian.</a:t>
            </a:r>
          </a:p>
          <a:p>
            <a:pPr marL="0" indent="0">
              <a:buNone/>
            </a:pPr>
            <a:r>
              <a:rPr lang="en-US" smtClean="0"/>
              <a:t>_ Trao đổi lại key khi timeout.</a:t>
            </a:r>
          </a:p>
          <a:p>
            <a:pPr marL="0" indent="0">
              <a:buNone/>
            </a:pPr>
            <a:r>
              <a:rPr lang="en-US" smtClean="0"/>
              <a:t>_ Tự padding dữ liệu.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6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77" y="534728"/>
            <a:ext cx="6524253" cy="5955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279" y="0"/>
            <a:ext cx="227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Giao diện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262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4013" y="134109"/>
            <a:ext cx="2254469" cy="6911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P, Q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4013" y="1259264"/>
            <a:ext cx="2254469" cy="691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554013" y="2318618"/>
            <a:ext cx="2254469" cy="851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 A = </a:t>
            </a:r>
            <a:r>
              <a:rPr lang="en-US" b="1" err="1">
                <a:solidFill>
                  <a:schemeClr val="tx1"/>
                </a:solidFill>
              </a:rPr>
              <a:t>Q</a:t>
            </a:r>
            <a:r>
              <a:rPr lang="en-US" b="1" baseline="30000" err="1">
                <a:solidFill>
                  <a:schemeClr val="tx1"/>
                </a:solidFill>
              </a:rPr>
              <a:t>a</a:t>
            </a:r>
            <a:r>
              <a:rPr lang="en-US" b="1">
                <a:solidFill>
                  <a:schemeClr val="tx1"/>
                </a:solidFill>
              </a:rPr>
              <a:t> mod </a:t>
            </a:r>
            <a:r>
              <a:rPr lang="en-US" b="1" smtClean="0">
                <a:solidFill>
                  <a:schemeClr val="tx1"/>
                </a:solidFill>
              </a:rPr>
              <a:t>P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54013" y="3389124"/>
            <a:ext cx="2254468" cy="8511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4013" y="4914139"/>
            <a:ext cx="2254469" cy="691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543475" y="5939961"/>
            <a:ext cx="2254469" cy="757431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 = B</a:t>
            </a:r>
            <a:r>
              <a:rPr lang="en-US" b="1" baseline="3000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25709" y="139576"/>
            <a:ext cx="2254469" cy="6911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P, Q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25709" y="1264731"/>
            <a:ext cx="2254469" cy="691165"/>
          </a:xfrm>
          <a:prstGeom prst="rect">
            <a:avLst/>
          </a:prstGeom>
          <a:solidFill>
            <a:srgbClr val="4FE3B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25709" y="2324085"/>
            <a:ext cx="2254469" cy="8511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 = </a:t>
            </a:r>
            <a:r>
              <a:rPr lang="en-US" b="1" err="1" smtClean="0">
                <a:solidFill>
                  <a:schemeClr val="tx1"/>
                </a:solidFill>
              </a:rPr>
              <a:t>Q</a:t>
            </a:r>
            <a:r>
              <a:rPr lang="en-US" b="1" baseline="30000" err="1">
                <a:solidFill>
                  <a:schemeClr val="tx1"/>
                </a:solidFill>
              </a:rPr>
              <a:t>b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mod </a:t>
            </a:r>
            <a:r>
              <a:rPr lang="en-US" b="1" smtClean="0">
                <a:solidFill>
                  <a:schemeClr val="tx1"/>
                </a:solidFill>
              </a:rPr>
              <a:t>P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25709" y="3389124"/>
            <a:ext cx="2254468" cy="851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25709" y="4914139"/>
            <a:ext cx="2254469" cy="691165"/>
          </a:xfrm>
          <a:prstGeom prst="rect">
            <a:avLst/>
          </a:prstGeom>
          <a:solidFill>
            <a:srgbClr val="4FE3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7325708" y="5939961"/>
            <a:ext cx="2254469" cy="757431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 = </a:t>
            </a:r>
            <a:r>
              <a:rPr lang="en-US" b="1" err="1" smtClean="0">
                <a:solidFill>
                  <a:schemeClr val="tx1"/>
                </a:solidFill>
              </a:rPr>
              <a:t>A</a:t>
            </a:r>
            <a:r>
              <a:rPr lang="en-US" b="1" baseline="30000" err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3563006" y="934644"/>
            <a:ext cx="236482" cy="2152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552468" y="4473253"/>
            <a:ext cx="236482" cy="2152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Cross 23"/>
          <p:cNvSpPr/>
          <p:nvPr/>
        </p:nvSpPr>
        <p:spPr>
          <a:xfrm>
            <a:off x="8334702" y="4498895"/>
            <a:ext cx="236482" cy="2152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Cross 24"/>
          <p:cNvSpPr/>
          <p:nvPr/>
        </p:nvSpPr>
        <p:spPr>
          <a:xfrm>
            <a:off x="8334702" y="943815"/>
            <a:ext cx="236482" cy="2152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Equal 25"/>
          <p:cNvSpPr/>
          <p:nvPr/>
        </p:nvSpPr>
        <p:spPr>
          <a:xfrm>
            <a:off x="3484179" y="2011669"/>
            <a:ext cx="394136" cy="2533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Equal 26"/>
          <p:cNvSpPr/>
          <p:nvPr/>
        </p:nvSpPr>
        <p:spPr>
          <a:xfrm>
            <a:off x="3473641" y="5645965"/>
            <a:ext cx="394136" cy="2533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Equal 27"/>
          <p:cNvSpPr/>
          <p:nvPr/>
        </p:nvSpPr>
        <p:spPr>
          <a:xfrm>
            <a:off x="8255875" y="5645964"/>
            <a:ext cx="394136" cy="2533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Equal 28"/>
          <p:cNvSpPr/>
          <p:nvPr/>
        </p:nvSpPr>
        <p:spPr>
          <a:xfrm>
            <a:off x="8255875" y="2011669"/>
            <a:ext cx="394136" cy="2533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7" idx="2"/>
            <a:endCxn id="7" idx="6"/>
          </p:cNvCxnSpPr>
          <p:nvPr/>
        </p:nvCxnSpPr>
        <p:spPr>
          <a:xfrm flipH="1">
            <a:off x="4808481" y="2749666"/>
            <a:ext cx="2517228" cy="106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18" idx="2"/>
          </p:cNvCxnSpPr>
          <p:nvPr/>
        </p:nvCxnSpPr>
        <p:spPr>
          <a:xfrm>
            <a:off x="4808482" y="2744199"/>
            <a:ext cx="2517227" cy="1070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77336" y="295025"/>
            <a:ext cx="17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SỐ CHUNG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77335" y="1415405"/>
            <a:ext cx="17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SỐ MẬT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77335" y="2562267"/>
            <a:ext cx="17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Public Key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77334" y="3630039"/>
            <a:ext cx="17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 smtClean="0"/>
              <a:t>Trao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PK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77334" y="5939961"/>
            <a:ext cx="17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Private Key</a:t>
            </a:r>
          </a:p>
        </p:txBody>
      </p:sp>
      <p:sp>
        <p:nvSpPr>
          <p:cNvPr id="44" name="Equal 43"/>
          <p:cNvSpPr/>
          <p:nvPr/>
        </p:nvSpPr>
        <p:spPr>
          <a:xfrm>
            <a:off x="5660173" y="6309293"/>
            <a:ext cx="803305" cy="3051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smtClean="0"/>
              <a:t>DEMO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6441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95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Đề tài: Chat bảo mật</vt:lpstr>
      <vt:lpstr>Mô phổng các tính năng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Chat bảo mật</dc:title>
  <dc:creator>Trieu Quan Mac</dc:creator>
  <cp:lastModifiedBy>Trieu Quan Mac</cp:lastModifiedBy>
  <cp:revision>11</cp:revision>
  <dcterms:created xsi:type="dcterms:W3CDTF">2018-05-18T14:06:07Z</dcterms:created>
  <dcterms:modified xsi:type="dcterms:W3CDTF">2018-05-19T07:21:23Z</dcterms:modified>
</cp:coreProperties>
</file>