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9" r:id="rId4"/>
    <p:sldId id="257" r:id="rId5"/>
    <p:sldId id="258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EE5-B2F6-4740-955D-A2AA40550E31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2691-1953-428A-B9DE-DCA876EB1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12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EE5-B2F6-4740-955D-A2AA40550E31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2691-1953-428A-B9DE-DCA876EB1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40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EE5-B2F6-4740-955D-A2AA40550E31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2691-1953-428A-B9DE-DCA876EB1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63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EE5-B2F6-4740-955D-A2AA40550E31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2691-1953-428A-B9DE-DCA876EB1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7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EE5-B2F6-4740-955D-A2AA40550E31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2691-1953-428A-B9DE-DCA876EB1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5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EE5-B2F6-4740-955D-A2AA40550E31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2691-1953-428A-B9DE-DCA876EB1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48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EE5-B2F6-4740-955D-A2AA40550E31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2691-1953-428A-B9DE-DCA876EB1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6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EE5-B2F6-4740-955D-A2AA40550E31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2691-1953-428A-B9DE-DCA876EB1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42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EE5-B2F6-4740-955D-A2AA40550E31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2691-1953-428A-B9DE-DCA876EB1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44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EE5-B2F6-4740-955D-A2AA40550E31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2691-1953-428A-B9DE-DCA876EB1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55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EE5-B2F6-4740-955D-A2AA40550E31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2691-1953-428A-B9DE-DCA876EB1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2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CEE5-B2F6-4740-955D-A2AA40550E31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92691-1953-428A-B9DE-DCA876EB1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94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69E9-AEC4-4731-9B6F-632480F5A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Option 1</a:t>
            </a:r>
            <a:endParaRPr lang="en-A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A4396-25E8-4301-B7A0-BA11F3D8F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page approach</a:t>
            </a:r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400" dirty="0"/>
              <a:t>Simpler interface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400" dirty="0"/>
              <a:t>Less descriptive writing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400" dirty="0"/>
              <a:t>More difficult for multiple project team members to work on at the same time</a:t>
            </a:r>
          </a:p>
          <a:p>
            <a:pPr algn="l"/>
            <a:endParaRPr lang="en-AU" sz="1400" dirty="0"/>
          </a:p>
          <a:p>
            <a:pPr algn="l"/>
            <a:r>
              <a:rPr lang="en-US" sz="1400" dirty="0"/>
              <a:t>Blue boxes – static areas</a:t>
            </a:r>
          </a:p>
          <a:p>
            <a:pPr algn="l"/>
            <a:r>
              <a:rPr lang="en-US" sz="1400" dirty="0"/>
              <a:t>Yellow boxes – user input</a:t>
            </a:r>
          </a:p>
          <a:p>
            <a:pPr algn="l"/>
            <a:r>
              <a:rPr lang="en-US" sz="1400" dirty="0"/>
              <a:t>Green boxes – data output </a:t>
            </a:r>
          </a:p>
        </p:txBody>
      </p:sp>
    </p:spTree>
    <p:extLst>
      <p:ext uri="{BB962C8B-B14F-4D97-AF65-F5344CB8AC3E}">
        <p14:creationId xmlns:p14="http://schemas.microsoft.com/office/powerpoint/2010/main" val="32916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535850-240C-4A24-89FF-D6A2D2227303}"/>
              </a:ext>
            </a:extLst>
          </p:cNvPr>
          <p:cNvSpPr/>
          <p:nvPr/>
        </p:nvSpPr>
        <p:spPr>
          <a:xfrm>
            <a:off x="472966" y="520262"/>
            <a:ext cx="1198179" cy="105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8C92E8-43EE-4D64-8415-4230E0D96D72}"/>
              </a:ext>
            </a:extLst>
          </p:cNvPr>
          <p:cNvSpPr/>
          <p:nvPr/>
        </p:nvSpPr>
        <p:spPr>
          <a:xfrm>
            <a:off x="1970690" y="520262"/>
            <a:ext cx="4414344" cy="105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D4BB7-6837-4307-871B-EE3FDAD844B5}"/>
              </a:ext>
            </a:extLst>
          </p:cNvPr>
          <p:cNvSpPr/>
          <p:nvPr/>
        </p:nvSpPr>
        <p:spPr>
          <a:xfrm>
            <a:off x="472966" y="1870842"/>
            <a:ext cx="2017986" cy="562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Slider –  Palate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2F902-8B1A-4B5E-8BFC-47424D0ACCC1}"/>
              </a:ext>
            </a:extLst>
          </p:cNvPr>
          <p:cNvSpPr/>
          <p:nvPr/>
        </p:nvSpPr>
        <p:spPr>
          <a:xfrm>
            <a:off x="465085" y="2558615"/>
            <a:ext cx="2017986" cy="562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Slider – Aroma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BCED89-8F2C-4A17-8C30-EA64561CCA0B}"/>
              </a:ext>
            </a:extLst>
          </p:cNvPr>
          <p:cNvSpPr/>
          <p:nvPr/>
        </p:nvSpPr>
        <p:spPr>
          <a:xfrm>
            <a:off x="465085" y="3285798"/>
            <a:ext cx="2017986" cy="562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Slider – Appearance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5F8A35-5303-4A37-AA9F-B397980F9FD3}"/>
              </a:ext>
            </a:extLst>
          </p:cNvPr>
          <p:cNvSpPr/>
          <p:nvPr/>
        </p:nvSpPr>
        <p:spPr>
          <a:xfrm>
            <a:off x="465085" y="4012981"/>
            <a:ext cx="2017986" cy="562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Slider – Taste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15BE1-57E0-4C6A-B8D7-EEE697F198F0}"/>
              </a:ext>
            </a:extLst>
          </p:cNvPr>
          <p:cNvSpPr/>
          <p:nvPr/>
        </p:nvSpPr>
        <p:spPr>
          <a:xfrm>
            <a:off x="2743200" y="1870842"/>
            <a:ext cx="3641834" cy="3431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paragraph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36B4CC-9A0D-4DCC-9D0A-08F369BE5CBB}"/>
              </a:ext>
            </a:extLst>
          </p:cNvPr>
          <p:cNvSpPr/>
          <p:nvPr/>
        </p:nvSpPr>
        <p:spPr>
          <a:xfrm>
            <a:off x="504498" y="4740164"/>
            <a:ext cx="1978573" cy="562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me a beer to try</a:t>
            </a:r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BC9EDD-61D4-4062-B1F5-D78A23792E46}"/>
              </a:ext>
            </a:extLst>
          </p:cNvPr>
          <p:cNvSpPr/>
          <p:nvPr/>
        </p:nvSpPr>
        <p:spPr>
          <a:xfrm>
            <a:off x="512380" y="5900903"/>
            <a:ext cx="2916620" cy="3431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Beer recommendation(s)</a:t>
            </a:r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0D7A75-3314-4E10-A7EC-668C93604E3D}"/>
              </a:ext>
            </a:extLst>
          </p:cNvPr>
          <p:cNvSpPr/>
          <p:nvPr/>
        </p:nvSpPr>
        <p:spPr>
          <a:xfrm>
            <a:off x="3468414" y="5900903"/>
            <a:ext cx="2916620" cy="3431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Brewery info /</a:t>
            </a:r>
          </a:p>
          <a:p>
            <a:pPr algn="ctr"/>
            <a:r>
              <a:rPr lang="en-US" dirty="0"/>
              <a:t>Map of brewery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2BC8DD-DA48-4250-983A-A3A2EA4DD4AC}"/>
              </a:ext>
            </a:extLst>
          </p:cNvPr>
          <p:cNvSpPr/>
          <p:nvPr/>
        </p:nvSpPr>
        <p:spPr>
          <a:xfrm>
            <a:off x="1899746" y="10126717"/>
            <a:ext cx="2916620" cy="7022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again</a:t>
            </a:r>
          </a:p>
          <a:p>
            <a:pPr algn="ctr"/>
            <a:r>
              <a:rPr lang="en-US" dirty="0"/>
              <a:t>(Goes to top of page)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76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69E9-AEC4-4731-9B6F-632480F5A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Option 2</a:t>
            </a:r>
            <a:endParaRPr lang="en-A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A4396-25E8-4301-B7A0-BA11F3D8F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Questionnaire page and results page</a:t>
            </a:r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Allows two team members to code pages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Provides more user friendly features like explanation of the sliders and how the recommender works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More time required to write descriptive sections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Blue boxes – static areas</a:t>
            </a:r>
          </a:p>
          <a:p>
            <a:pPr algn="l"/>
            <a:r>
              <a:rPr lang="en-US" sz="1400" dirty="0"/>
              <a:t>Yellow boxes – user input</a:t>
            </a:r>
          </a:p>
          <a:p>
            <a:pPr algn="l"/>
            <a:r>
              <a:rPr lang="en-US" sz="1400" dirty="0"/>
              <a:t>Green boxes – data output </a:t>
            </a:r>
          </a:p>
        </p:txBody>
      </p:sp>
    </p:spTree>
    <p:extLst>
      <p:ext uri="{BB962C8B-B14F-4D97-AF65-F5344CB8AC3E}">
        <p14:creationId xmlns:p14="http://schemas.microsoft.com/office/powerpoint/2010/main" val="235283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53498F-D40A-4728-AFDA-CF5A485CDD6E}"/>
              </a:ext>
            </a:extLst>
          </p:cNvPr>
          <p:cNvSpPr/>
          <p:nvPr/>
        </p:nvSpPr>
        <p:spPr>
          <a:xfrm>
            <a:off x="472966" y="520262"/>
            <a:ext cx="1198179" cy="105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8AAC4-C557-4B6C-9E48-B2FE80E23680}"/>
              </a:ext>
            </a:extLst>
          </p:cNvPr>
          <p:cNvSpPr/>
          <p:nvPr/>
        </p:nvSpPr>
        <p:spPr>
          <a:xfrm>
            <a:off x="1970690" y="520262"/>
            <a:ext cx="4414344" cy="105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6D6E6F-7DDD-4A0A-96BB-7688AF91C4C9}"/>
              </a:ext>
            </a:extLst>
          </p:cNvPr>
          <p:cNvSpPr/>
          <p:nvPr/>
        </p:nvSpPr>
        <p:spPr>
          <a:xfrm>
            <a:off x="1261242" y="3415862"/>
            <a:ext cx="4067503" cy="562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Slider –  Palate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E186D-05DB-4D4E-B06D-46BF139EC476}"/>
              </a:ext>
            </a:extLst>
          </p:cNvPr>
          <p:cNvSpPr/>
          <p:nvPr/>
        </p:nvSpPr>
        <p:spPr>
          <a:xfrm>
            <a:off x="1261242" y="5263056"/>
            <a:ext cx="4067503" cy="562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Slider – Aroma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3032E7-5967-458E-952F-A547CEE94B0C}"/>
              </a:ext>
            </a:extLst>
          </p:cNvPr>
          <p:cNvSpPr/>
          <p:nvPr/>
        </p:nvSpPr>
        <p:spPr>
          <a:xfrm>
            <a:off x="1300655" y="7020912"/>
            <a:ext cx="4067503" cy="562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Slider – Appearance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37342-B7D7-4A7E-8842-77EF27D318E4}"/>
              </a:ext>
            </a:extLst>
          </p:cNvPr>
          <p:cNvSpPr/>
          <p:nvPr/>
        </p:nvSpPr>
        <p:spPr>
          <a:xfrm>
            <a:off x="1261242" y="8946931"/>
            <a:ext cx="4067503" cy="562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Slider – Taste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4F55EC-6BFF-4BAA-A3D1-F1FAB6752BE3}"/>
              </a:ext>
            </a:extLst>
          </p:cNvPr>
          <p:cNvSpPr/>
          <p:nvPr/>
        </p:nvSpPr>
        <p:spPr>
          <a:xfrm>
            <a:off x="472966" y="1870842"/>
            <a:ext cx="5912068" cy="105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paragraph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72EF5-662E-48D4-8B3A-58A4D83C8725}"/>
              </a:ext>
            </a:extLst>
          </p:cNvPr>
          <p:cNvSpPr/>
          <p:nvPr/>
        </p:nvSpPr>
        <p:spPr>
          <a:xfrm>
            <a:off x="338959" y="4058307"/>
            <a:ext cx="5912068" cy="56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Explanation of palate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93A635-53F0-4665-9E03-FCA81CBDE2E2}"/>
              </a:ext>
            </a:extLst>
          </p:cNvPr>
          <p:cNvSpPr/>
          <p:nvPr/>
        </p:nvSpPr>
        <p:spPr>
          <a:xfrm>
            <a:off x="338959" y="5940973"/>
            <a:ext cx="5912068" cy="56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Explanation of aroma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0CB700-376C-4138-846F-C30833C7ACA2}"/>
              </a:ext>
            </a:extLst>
          </p:cNvPr>
          <p:cNvSpPr/>
          <p:nvPr/>
        </p:nvSpPr>
        <p:spPr>
          <a:xfrm>
            <a:off x="378373" y="7694887"/>
            <a:ext cx="5912068" cy="56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Explanation of appearance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4EE0DF-A0A3-4768-97AD-2DFC593C62FD}"/>
              </a:ext>
            </a:extLst>
          </p:cNvPr>
          <p:cNvSpPr/>
          <p:nvPr/>
        </p:nvSpPr>
        <p:spPr>
          <a:xfrm>
            <a:off x="378372" y="9636671"/>
            <a:ext cx="5912068" cy="56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Explanation of taste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C54BB0-4A6A-4481-9C8F-66468CD99D1F}"/>
              </a:ext>
            </a:extLst>
          </p:cNvPr>
          <p:cNvSpPr/>
          <p:nvPr/>
        </p:nvSpPr>
        <p:spPr>
          <a:xfrm>
            <a:off x="1994337" y="10751428"/>
            <a:ext cx="2601311" cy="562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me a beer to try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35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F6C8CF-282A-4613-A0AE-18EFF7729EE4}"/>
              </a:ext>
            </a:extLst>
          </p:cNvPr>
          <p:cNvSpPr/>
          <p:nvPr/>
        </p:nvSpPr>
        <p:spPr>
          <a:xfrm>
            <a:off x="472966" y="520262"/>
            <a:ext cx="1198179" cy="105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66691-672A-4B22-9179-D965785DAB5F}"/>
              </a:ext>
            </a:extLst>
          </p:cNvPr>
          <p:cNvSpPr/>
          <p:nvPr/>
        </p:nvSpPr>
        <p:spPr>
          <a:xfrm>
            <a:off x="1970690" y="520262"/>
            <a:ext cx="4414344" cy="105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CD593-9982-4074-87A6-F71CF834DA83}"/>
              </a:ext>
            </a:extLst>
          </p:cNvPr>
          <p:cNvSpPr/>
          <p:nvPr/>
        </p:nvSpPr>
        <p:spPr>
          <a:xfrm>
            <a:off x="496614" y="2096814"/>
            <a:ext cx="2948151" cy="61800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Beer recommendation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446A1-321A-4A2D-BEEC-F614C565B9D9}"/>
              </a:ext>
            </a:extLst>
          </p:cNvPr>
          <p:cNvSpPr/>
          <p:nvPr/>
        </p:nvSpPr>
        <p:spPr>
          <a:xfrm>
            <a:off x="3775842" y="2096814"/>
            <a:ext cx="2585544" cy="61800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Brewery info /</a:t>
            </a:r>
          </a:p>
          <a:p>
            <a:pPr algn="ctr"/>
            <a:r>
              <a:rPr lang="en-US" dirty="0"/>
              <a:t>Brewery map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7E8128-4B80-4C74-B7E5-8E66E77E717D}"/>
              </a:ext>
            </a:extLst>
          </p:cNvPr>
          <p:cNvSpPr/>
          <p:nvPr/>
        </p:nvSpPr>
        <p:spPr>
          <a:xfrm>
            <a:off x="496614" y="8602718"/>
            <a:ext cx="5864772" cy="200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our recommender works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36AE6-D314-44B8-AE0F-00CF1AB810AD}"/>
              </a:ext>
            </a:extLst>
          </p:cNvPr>
          <p:cNvSpPr/>
          <p:nvPr/>
        </p:nvSpPr>
        <p:spPr>
          <a:xfrm>
            <a:off x="1994337" y="10751428"/>
            <a:ext cx="2601311" cy="562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me a beer to try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9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185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Option 1</vt:lpstr>
      <vt:lpstr>PowerPoint Presentation</vt:lpstr>
      <vt:lpstr>Option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Shamai</dc:creator>
  <cp:lastModifiedBy>Katherine Shamai</cp:lastModifiedBy>
  <cp:revision>6</cp:revision>
  <dcterms:created xsi:type="dcterms:W3CDTF">2020-10-23T05:35:31Z</dcterms:created>
  <dcterms:modified xsi:type="dcterms:W3CDTF">2020-10-23T06:23:37Z</dcterms:modified>
</cp:coreProperties>
</file>