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10BD6-DA8E-4AB2-9548-94C2AF5300BF}" v="15" dt="2020-10-20T10:19:41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Shamai" userId="1d9b402b02511d1e" providerId="LiveId" clId="{2E310BD6-DA8E-4AB2-9548-94C2AF5300BF}"/>
    <pc:docChg chg="undo custSel mod addSld modSld">
      <pc:chgData name="Katherine Shamai" userId="1d9b402b02511d1e" providerId="LiveId" clId="{2E310BD6-DA8E-4AB2-9548-94C2AF5300BF}" dt="2020-10-20T11:16:22.343" v="706" actId="20577"/>
      <pc:docMkLst>
        <pc:docMk/>
      </pc:docMkLst>
      <pc:sldChg chg="modSp setBg">
        <pc:chgData name="Katherine Shamai" userId="1d9b402b02511d1e" providerId="LiveId" clId="{2E310BD6-DA8E-4AB2-9548-94C2AF5300BF}" dt="2020-10-20T10:19:41.654" v="419"/>
        <pc:sldMkLst>
          <pc:docMk/>
          <pc:sldMk cId="3555433141" sldId="256"/>
        </pc:sldMkLst>
        <pc:spChg chg="mod">
          <ac:chgData name="Katherine Shamai" userId="1d9b402b02511d1e" providerId="LiveId" clId="{2E310BD6-DA8E-4AB2-9548-94C2AF5300BF}" dt="2020-10-20T10:03:49.074" v="11"/>
          <ac:spMkLst>
            <pc:docMk/>
            <pc:sldMk cId="3555433141" sldId="256"/>
            <ac:spMk id="2" creationId="{FEBA3F05-B368-43A7-8E01-284B2F2E4A58}"/>
          </ac:spMkLst>
        </pc:spChg>
      </pc:sldChg>
      <pc:sldChg chg="addSp delSp modSp mod setBg delDesignElem">
        <pc:chgData name="Katherine Shamai" userId="1d9b402b02511d1e" providerId="LiveId" clId="{2E310BD6-DA8E-4AB2-9548-94C2AF5300BF}" dt="2020-10-20T10:04:03.883" v="12" actId="26606"/>
        <pc:sldMkLst>
          <pc:docMk/>
          <pc:sldMk cId="2903564347" sldId="257"/>
        </pc:sldMkLst>
        <pc:spChg chg="mod">
          <ac:chgData name="Katherine Shamai" userId="1d9b402b02511d1e" providerId="LiveId" clId="{2E310BD6-DA8E-4AB2-9548-94C2AF5300BF}" dt="2020-10-20T10:04:03.883" v="12" actId="26606"/>
          <ac:spMkLst>
            <pc:docMk/>
            <pc:sldMk cId="2903564347" sldId="257"/>
            <ac:spMk id="2" creationId="{82024D0E-EA7D-41A9-8C4D-345B29002CDB}"/>
          </ac:spMkLst>
        </pc:spChg>
        <pc:spChg chg="del mod">
          <ac:chgData name="Katherine Shamai" userId="1d9b402b02511d1e" providerId="LiveId" clId="{2E310BD6-DA8E-4AB2-9548-94C2AF5300BF}" dt="2020-10-20T10:04:03.883" v="12" actId="26606"/>
          <ac:spMkLst>
            <pc:docMk/>
            <pc:sldMk cId="2903564347" sldId="257"/>
            <ac:spMk id="3" creationId="{352C1770-A179-4858-BEC4-74E28CECAD33}"/>
          </ac:spMkLst>
        </pc:spChg>
        <pc:spChg chg="del">
          <ac:chgData name="Katherine Shamai" userId="1d9b402b02511d1e" providerId="LiveId" clId="{2E310BD6-DA8E-4AB2-9548-94C2AF5300BF}" dt="2020-10-20T10:03:31.003" v="2"/>
          <ac:spMkLst>
            <pc:docMk/>
            <pc:sldMk cId="2903564347" sldId="257"/>
            <ac:spMk id="8" creationId="{4351DFE5-F63D-4BE0-BDA9-E3EB88F01AA5}"/>
          </ac:spMkLst>
        </pc:spChg>
        <pc:graphicFrameChg chg="add">
          <ac:chgData name="Katherine Shamai" userId="1d9b402b02511d1e" providerId="LiveId" clId="{2E310BD6-DA8E-4AB2-9548-94C2AF5300BF}" dt="2020-10-20T10:04:03.883" v="12" actId="26606"/>
          <ac:graphicFrameMkLst>
            <pc:docMk/>
            <pc:sldMk cId="2903564347" sldId="257"/>
            <ac:graphicFrameMk id="5" creationId="{0E6A085C-4D40-400F-A5B9-2DBB6A5DD117}"/>
          </ac:graphicFrameMkLst>
        </pc:graphicFrameChg>
        <pc:picChg chg="add">
          <ac:chgData name="Katherine Shamai" userId="1d9b402b02511d1e" providerId="LiveId" clId="{2E310BD6-DA8E-4AB2-9548-94C2AF5300BF}" dt="2020-10-20T10:04:03.883" v="12" actId="26606"/>
          <ac:picMkLst>
            <pc:docMk/>
            <pc:sldMk cId="2903564347" sldId="257"/>
            <ac:picMk id="9" creationId="{346433CB-2CDB-406F-B6CD-FA054F603FD1}"/>
          </ac:picMkLst>
        </pc:picChg>
        <pc:picChg chg="del">
          <ac:chgData name="Katherine Shamai" userId="1d9b402b02511d1e" providerId="LiveId" clId="{2E310BD6-DA8E-4AB2-9548-94C2AF5300BF}" dt="2020-10-20T10:03:31.003" v="2"/>
          <ac:picMkLst>
            <pc:docMk/>
            <pc:sldMk cId="2903564347" sldId="257"/>
            <ac:picMk id="10" creationId="{3AA16612-ACD2-4A16-8F2B-4514FD6BF28F}"/>
          </ac:picMkLst>
        </pc:picChg>
      </pc:sldChg>
      <pc:sldChg chg="addSp delSp modSp mod setBg setClrOvrMap">
        <pc:chgData name="Katherine Shamai" userId="1d9b402b02511d1e" providerId="LiveId" clId="{2E310BD6-DA8E-4AB2-9548-94C2AF5300BF}" dt="2020-10-20T10:06:26.415" v="213" actId="26606"/>
        <pc:sldMkLst>
          <pc:docMk/>
          <pc:sldMk cId="2674753213" sldId="258"/>
        </pc:sldMkLst>
        <pc:spChg chg="mo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2" creationId="{8CAEA947-8F66-443A-BC3A-ADBECE5DA10A}"/>
          </ac:spMkLst>
        </pc:spChg>
        <pc:spChg chg="mo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3" creationId="{4F1D6018-6BAD-4342-9DBA-97C02BA7B259}"/>
          </ac:spMkLst>
        </pc:spChg>
        <pc:spChg chg="del mod">
          <ac:chgData name="Katherine Shamai" userId="1d9b402b02511d1e" providerId="LiveId" clId="{2E310BD6-DA8E-4AB2-9548-94C2AF5300BF}" dt="2020-10-20T10:06:12.393" v="208" actId="478"/>
          <ac:spMkLst>
            <pc:docMk/>
            <pc:sldMk cId="2674753213" sldId="258"/>
            <ac:spMk id="4" creationId="{FE1476C6-B8E5-4466-9ECA-4689CCBE0D1A}"/>
          </ac:spMkLst>
        </pc:spChg>
        <pc:spChg chg="add del">
          <ac:chgData name="Katherine Shamai" userId="1d9b402b02511d1e" providerId="LiveId" clId="{2E310BD6-DA8E-4AB2-9548-94C2AF5300BF}" dt="2020-10-20T10:06:15.834" v="210" actId="26606"/>
          <ac:spMkLst>
            <pc:docMk/>
            <pc:sldMk cId="2674753213" sldId="258"/>
            <ac:spMk id="8" creationId="{69652D62-ECFB-408E-ABE6-155A644F433D}"/>
          </ac:spMkLst>
        </pc:spChg>
        <pc:spChg chg="add del">
          <ac:chgData name="Katherine Shamai" userId="1d9b402b02511d1e" providerId="LiveId" clId="{2E310BD6-DA8E-4AB2-9548-94C2AF5300BF}" dt="2020-10-20T10:06:15.834" v="210" actId="26606"/>
          <ac:spMkLst>
            <pc:docMk/>
            <pc:sldMk cId="2674753213" sldId="258"/>
            <ac:spMk id="10" creationId="{C1FEA985-924B-4044-8778-32D1E7164C01}"/>
          </ac:spMkLst>
        </pc:spChg>
        <pc:spChg chg="add del">
          <ac:chgData name="Katherine Shamai" userId="1d9b402b02511d1e" providerId="LiveId" clId="{2E310BD6-DA8E-4AB2-9548-94C2AF5300BF}" dt="2020-10-20T10:06:26.372" v="212" actId="26606"/>
          <ac:spMkLst>
            <pc:docMk/>
            <pc:sldMk cId="2674753213" sldId="258"/>
            <ac:spMk id="14" creationId="{1C3D9BD5-A493-4B97-963D-60135D533822}"/>
          </ac:spMkLst>
        </pc:spChg>
        <pc:spChg chg="add del">
          <ac:chgData name="Katherine Shamai" userId="1d9b402b02511d1e" providerId="LiveId" clId="{2E310BD6-DA8E-4AB2-9548-94C2AF5300BF}" dt="2020-10-20T10:06:26.372" v="212" actId="26606"/>
          <ac:spMkLst>
            <pc:docMk/>
            <pc:sldMk cId="2674753213" sldId="258"/>
            <ac:spMk id="15" creationId="{1F759AF4-E342-4E60-8A32-C44A328F2F42}"/>
          </ac:spMkLst>
        </pc:spChg>
        <pc:spChg chg="ad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18" creationId="{69652D62-ECFB-408E-ABE6-155A644F433D}"/>
          </ac:spMkLst>
        </pc:spChg>
        <pc:spChg chg="add">
          <ac:chgData name="Katherine Shamai" userId="1d9b402b02511d1e" providerId="LiveId" clId="{2E310BD6-DA8E-4AB2-9548-94C2AF5300BF}" dt="2020-10-20T10:06:26.415" v="213" actId="26606"/>
          <ac:spMkLst>
            <pc:docMk/>
            <pc:sldMk cId="2674753213" sldId="258"/>
            <ac:spMk id="19" creationId="{C1FEA985-924B-4044-8778-32D1E7164C01}"/>
          </ac:spMkLst>
        </pc:spChg>
        <pc:cxnChg chg="add del">
          <ac:chgData name="Katherine Shamai" userId="1d9b402b02511d1e" providerId="LiveId" clId="{2E310BD6-DA8E-4AB2-9548-94C2AF5300BF}" dt="2020-10-20T10:06:15.834" v="210" actId="26606"/>
          <ac:cxnSpMkLst>
            <pc:docMk/>
            <pc:sldMk cId="2674753213" sldId="258"/>
            <ac:cxnSpMk id="12" creationId="{96C7F9CB-BCC3-4648-8DEF-07B0887D87D6}"/>
          </ac:cxnSpMkLst>
        </pc:cxnChg>
        <pc:cxnChg chg="add del">
          <ac:chgData name="Katherine Shamai" userId="1d9b402b02511d1e" providerId="LiveId" clId="{2E310BD6-DA8E-4AB2-9548-94C2AF5300BF}" dt="2020-10-20T10:06:26.372" v="212" actId="26606"/>
          <ac:cxnSpMkLst>
            <pc:docMk/>
            <pc:sldMk cId="2674753213" sldId="258"/>
            <ac:cxnSpMk id="16" creationId="{A49B2805-6469-407A-A68A-BB85AC8A8596}"/>
          </ac:cxnSpMkLst>
        </pc:cxnChg>
        <pc:cxnChg chg="add">
          <ac:chgData name="Katherine Shamai" userId="1d9b402b02511d1e" providerId="LiveId" clId="{2E310BD6-DA8E-4AB2-9548-94C2AF5300BF}" dt="2020-10-20T10:06:26.415" v="213" actId="26606"/>
          <ac:cxnSpMkLst>
            <pc:docMk/>
            <pc:sldMk cId="2674753213" sldId="258"/>
            <ac:cxnSpMk id="20" creationId="{96C7F9CB-BCC3-4648-8DEF-07B0887D87D6}"/>
          </ac:cxnSpMkLst>
        </pc:cxnChg>
      </pc:sldChg>
      <pc:sldChg chg="addSp delSp modSp new mod setBg">
        <pc:chgData name="Katherine Shamai" userId="1d9b402b02511d1e" providerId="LiveId" clId="{2E310BD6-DA8E-4AB2-9548-94C2AF5300BF}" dt="2020-10-20T10:05:16.704" v="128" actId="26606"/>
        <pc:sldMkLst>
          <pc:docMk/>
          <pc:sldMk cId="3809420474" sldId="259"/>
        </pc:sldMkLst>
        <pc:spChg chg="mod">
          <ac:chgData name="Katherine Shamai" userId="1d9b402b02511d1e" providerId="LiveId" clId="{2E310BD6-DA8E-4AB2-9548-94C2AF5300BF}" dt="2020-10-20T10:05:16.704" v="128" actId="26606"/>
          <ac:spMkLst>
            <pc:docMk/>
            <pc:sldMk cId="3809420474" sldId="259"/>
            <ac:spMk id="2" creationId="{24CD4A6A-1988-4C01-B5E2-14E6E8FA0E07}"/>
          </ac:spMkLst>
        </pc:spChg>
        <pc:spChg chg="del mod">
          <ac:chgData name="Katherine Shamai" userId="1d9b402b02511d1e" providerId="LiveId" clId="{2E310BD6-DA8E-4AB2-9548-94C2AF5300BF}" dt="2020-10-20T10:05:16.704" v="128" actId="26606"/>
          <ac:spMkLst>
            <pc:docMk/>
            <pc:sldMk cId="3809420474" sldId="259"/>
            <ac:spMk id="3" creationId="{ED13102A-6651-4C22-84A6-1A7024F9BB01}"/>
          </ac:spMkLst>
        </pc:spChg>
        <pc:graphicFrameChg chg="add">
          <ac:chgData name="Katherine Shamai" userId="1d9b402b02511d1e" providerId="LiveId" clId="{2E310BD6-DA8E-4AB2-9548-94C2AF5300BF}" dt="2020-10-20T10:05:16.704" v="128" actId="26606"/>
          <ac:graphicFrameMkLst>
            <pc:docMk/>
            <pc:sldMk cId="3809420474" sldId="259"/>
            <ac:graphicFrameMk id="5" creationId="{16A22D98-3958-4AF9-9A8F-9728949F7AAF}"/>
          </ac:graphicFrameMkLst>
        </pc:graphicFrameChg>
        <pc:picChg chg="add">
          <ac:chgData name="Katherine Shamai" userId="1d9b402b02511d1e" providerId="LiveId" clId="{2E310BD6-DA8E-4AB2-9548-94C2AF5300BF}" dt="2020-10-20T10:05:16.704" v="128" actId="26606"/>
          <ac:picMkLst>
            <pc:docMk/>
            <pc:sldMk cId="3809420474" sldId="259"/>
            <ac:picMk id="9" creationId="{06E80AB4-055C-437A-B2CE-9AB15FF19AE3}"/>
          </ac:picMkLst>
        </pc:picChg>
      </pc:sldChg>
      <pc:sldChg chg="modSp new mod">
        <pc:chgData name="Katherine Shamai" userId="1d9b402b02511d1e" providerId="LiveId" clId="{2E310BD6-DA8E-4AB2-9548-94C2AF5300BF}" dt="2020-10-20T11:16:22.343" v="706" actId="20577"/>
        <pc:sldMkLst>
          <pc:docMk/>
          <pc:sldMk cId="710680716" sldId="260"/>
        </pc:sldMkLst>
        <pc:spChg chg="mod">
          <ac:chgData name="Katherine Shamai" userId="1d9b402b02511d1e" providerId="LiveId" clId="{2E310BD6-DA8E-4AB2-9548-94C2AF5300BF}" dt="2020-10-20T10:07:11.760" v="241" actId="20577"/>
          <ac:spMkLst>
            <pc:docMk/>
            <pc:sldMk cId="710680716" sldId="260"/>
            <ac:spMk id="2" creationId="{57F4FBE3-5EB9-430C-87FD-054CB74E1D04}"/>
          </ac:spMkLst>
        </pc:spChg>
        <pc:spChg chg="mod">
          <ac:chgData name="Katherine Shamai" userId="1d9b402b02511d1e" providerId="LiveId" clId="{2E310BD6-DA8E-4AB2-9548-94C2AF5300BF}" dt="2020-10-20T11:16:22.343" v="706" actId="20577"/>
          <ac:spMkLst>
            <pc:docMk/>
            <pc:sldMk cId="710680716" sldId="260"/>
            <ac:spMk id="3" creationId="{F2AA9769-62A0-441E-845F-1399EBB55A45}"/>
          </ac:spMkLst>
        </pc:spChg>
      </pc:sldChg>
      <pc:sldChg chg="modSp add mod">
        <pc:chgData name="Katherine Shamai" userId="1d9b402b02511d1e" providerId="LiveId" clId="{2E310BD6-DA8E-4AB2-9548-94C2AF5300BF}" dt="2020-10-20T10:07:22.702" v="264" actId="20577"/>
        <pc:sldMkLst>
          <pc:docMk/>
          <pc:sldMk cId="2163170876" sldId="261"/>
        </pc:sldMkLst>
        <pc:spChg chg="mod">
          <ac:chgData name="Katherine Shamai" userId="1d9b402b02511d1e" providerId="LiveId" clId="{2E310BD6-DA8E-4AB2-9548-94C2AF5300BF}" dt="2020-10-20T10:07:22.702" v="264" actId="20577"/>
          <ac:spMkLst>
            <pc:docMk/>
            <pc:sldMk cId="2163170876" sldId="261"/>
            <ac:spMk id="2" creationId="{57F4FBE3-5EB9-430C-87FD-054CB74E1D04}"/>
          </ac:spMkLst>
        </pc:spChg>
      </pc:sldChg>
      <pc:sldChg chg="modSp new mod">
        <pc:chgData name="Katherine Shamai" userId="1d9b402b02511d1e" providerId="LiveId" clId="{2E310BD6-DA8E-4AB2-9548-94C2AF5300BF}" dt="2020-10-20T10:07:30.621" v="283" actId="20577"/>
        <pc:sldMkLst>
          <pc:docMk/>
          <pc:sldMk cId="813507607" sldId="262"/>
        </pc:sldMkLst>
        <pc:spChg chg="mod">
          <ac:chgData name="Katherine Shamai" userId="1d9b402b02511d1e" providerId="LiveId" clId="{2E310BD6-DA8E-4AB2-9548-94C2AF5300BF}" dt="2020-10-20T10:07:30.621" v="283" actId="20577"/>
          <ac:spMkLst>
            <pc:docMk/>
            <pc:sldMk cId="813507607" sldId="262"/>
            <ac:spMk id="2" creationId="{B0714E32-A474-418F-BE78-8EAA2EA480D1}"/>
          </ac:spMkLst>
        </pc:spChg>
      </pc:sldChg>
      <pc:sldChg chg="modSp new mod">
        <pc:chgData name="Katherine Shamai" userId="1d9b402b02511d1e" providerId="LiveId" clId="{2E310BD6-DA8E-4AB2-9548-94C2AF5300BF}" dt="2020-10-20T10:07:36.543" v="297" actId="20577"/>
        <pc:sldMkLst>
          <pc:docMk/>
          <pc:sldMk cId="115202779" sldId="263"/>
        </pc:sldMkLst>
        <pc:spChg chg="mod">
          <ac:chgData name="Katherine Shamai" userId="1d9b402b02511d1e" providerId="LiveId" clId="{2E310BD6-DA8E-4AB2-9548-94C2AF5300BF}" dt="2020-10-20T10:07:36.543" v="297" actId="20577"/>
          <ac:spMkLst>
            <pc:docMk/>
            <pc:sldMk cId="115202779" sldId="263"/>
            <ac:spMk id="2" creationId="{7606F017-8B99-48EF-929B-0E6F00EDF67A}"/>
          </ac:spMkLst>
        </pc:spChg>
      </pc:sldChg>
      <pc:sldChg chg="modSp new mod">
        <pc:chgData name="Katherine Shamai" userId="1d9b402b02511d1e" providerId="LiveId" clId="{2E310BD6-DA8E-4AB2-9548-94C2AF5300BF}" dt="2020-10-20T10:07:41.347" v="307" actId="20577"/>
        <pc:sldMkLst>
          <pc:docMk/>
          <pc:sldMk cId="3458831217" sldId="264"/>
        </pc:sldMkLst>
        <pc:spChg chg="mod">
          <ac:chgData name="Katherine Shamai" userId="1d9b402b02511d1e" providerId="LiveId" clId="{2E310BD6-DA8E-4AB2-9548-94C2AF5300BF}" dt="2020-10-20T10:07:41.347" v="307" actId="20577"/>
          <ac:spMkLst>
            <pc:docMk/>
            <pc:sldMk cId="3458831217" sldId="264"/>
            <ac:spMk id="2" creationId="{C3F0A3F4-9ADE-4118-89BC-EF4B5427DE05}"/>
          </ac:spMkLst>
        </pc:spChg>
      </pc:sldChg>
      <pc:sldChg chg="modSp new mod">
        <pc:chgData name="Katherine Shamai" userId="1d9b402b02511d1e" providerId="LiveId" clId="{2E310BD6-DA8E-4AB2-9548-94C2AF5300BF}" dt="2020-10-20T10:07:51.964" v="332" actId="20577"/>
        <pc:sldMkLst>
          <pc:docMk/>
          <pc:sldMk cId="4083686567" sldId="265"/>
        </pc:sldMkLst>
        <pc:spChg chg="mod">
          <ac:chgData name="Katherine Shamai" userId="1d9b402b02511d1e" providerId="LiveId" clId="{2E310BD6-DA8E-4AB2-9548-94C2AF5300BF}" dt="2020-10-20T10:07:51.964" v="332" actId="20577"/>
          <ac:spMkLst>
            <pc:docMk/>
            <pc:sldMk cId="4083686567" sldId="265"/>
            <ac:spMk id="2" creationId="{DE622A76-5496-451A-9C9D-BBA3A672B197}"/>
          </ac:spMkLst>
        </pc:spChg>
      </pc:sldChg>
      <pc:sldChg chg="modSp new mod">
        <pc:chgData name="Katherine Shamai" userId="1d9b402b02511d1e" providerId="LiveId" clId="{2E310BD6-DA8E-4AB2-9548-94C2AF5300BF}" dt="2020-10-20T10:08:08.761" v="343" actId="20577"/>
        <pc:sldMkLst>
          <pc:docMk/>
          <pc:sldMk cId="2580779038" sldId="266"/>
        </pc:sldMkLst>
        <pc:spChg chg="mod">
          <ac:chgData name="Katherine Shamai" userId="1d9b402b02511d1e" providerId="LiveId" clId="{2E310BD6-DA8E-4AB2-9548-94C2AF5300BF}" dt="2020-10-20T10:08:08.761" v="343" actId="20577"/>
          <ac:spMkLst>
            <pc:docMk/>
            <pc:sldMk cId="2580779038" sldId="266"/>
            <ac:spMk id="2" creationId="{7D7F1408-8E32-4D55-B808-8EC641484C17}"/>
          </ac:spMkLst>
        </pc:spChg>
      </pc:sldChg>
      <pc:sldChg chg="modSp new mod">
        <pc:chgData name="Katherine Shamai" userId="1d9b402b02511d1e" providerId="LiveId" clId="{2E310BD6-DA8E-4AB2-9548-94C2AF5300BF}" dt="2020-10-20T10:08:14.896" v="366" actId="20577"/>
        <pc:sldMkLst>
          <pc:docMk/>
          <pc:sldMk cId="3930914674" sldId="267"/>
        </pc:sldMkLst>
        <pc:spChg chg="mod">
          <ac:chgData name="Katherine Shamai" userId="1d9b402b02511d1e" providerId="LiveId" clId="{2E310BD6-DA8E-4AB2-9548-94C2AF5300BF}" dt="2020-10-20T10:08:14.896" v="366" actId="20577"/>
          <ac:spMkLst>
            <pc:docMk/>
            <pc:sldMk cId="3930914674" sldId="267"/>
            <ac:spMk id="2" creationId="{7FB2EF5C-B1E1-4948-A1D2-A2A984F295EB}"/>
          </ac:spMkLst>
        </pc:spChg>
      </pc:sldChg>
      <pc:sldChg chg="modSp new mod">
        <pc:chgData name="Katherine Shamai" userId="1d9b402b02511d1e" providerId="LiveId" clId="{2E310BD6-DA8E-4AB2-9548-94C2AF5300BF}" dt="2020-10-20T10:08:44.816" v="406" actId="20577"/>
        <pc:sldMkLst>
          <pc:docMk/>
          <pc:sldMk cId="2873247580" sldId="268"/>
        </pc:sldMkLst>
        <pc:spChg chg="mod">
          <ac:chgData name="Katherine Shamai" userId="1d9b402b02511d1e" providerId="LiveId" clId="{2E310BD6-DA8E-4AB2-9548-94C2AF5300BF}" dt="2020-10-20T10:08:44.816" v="406" actId="20577"/>
          <ac:spMkLst>
            <pc:docMk/>
            <pc:sldMk cId="2873247580" sldId="268"/>
            <ac:spMk id="2" creationId="{9167B0B5-5A3D-4710-AFF4-E1D4711B178E}"/>
          </ac:spMkLst>
        </pc:spChg>
      </pc:sldChg>
      <pc:sldChg chg="modSp new mod">
        <pc:chgData name="Katherine Shamai" userId="1d9b402b02511d1e" providerId="LiveId" clId="{2E310BD6-DA8E-4AB2-9548-94C2AF5300BF}" dt="2020-10-20T10:08:51.898" v="411" actId="20577"/>
        <pc:sldMkLst>
          <pc:docMk/>
          <pc:sldMk cId="1648442611" sldId="269"/>
        </pc:sldMkLst>
        <pc:spChg chg="mod">
          <ac:chgData name="Katherine Shamai" userId="1d9b402b02511d1e" providerId="LiveId" clId="{2E310BD6-DA8E-4AB2-9548-94C2AF5300BF}" dt="2020-10-20T10:08:51.898" v="411" actId="20577"/>
          <ac:spMkLst>
            <pc:docMk/>
            <pc:sldMk cId="1648442611" sldId="269"/>
            <ac:spMk id="2" creationId="{DCEF11F0-9FED-412F-A7AE-2450AE3864F6}"/>
          </ac:spMkLst>
        </pc:spChg>
      </pc:sldChg>
      <pc:sldChg chg="modSp new mod">
        <pc:chgData name="Katherine Shamai" userId="1d9b402b02511d1e" providerId="LiveId" clId="{2E310BD6-DA8E-4AB2-9548-94C2AF5300BF}" dt="2020-10-20T11:08:06.905" v="445" actId="20577"/>
        <pc:sldMkLst>
          <pc:docMk/>
          <pc:sldMk cId="1295893958" sldId="270"/>
        </pc:sldMkLst>
        <pc:spChg chg="mod">
          <ac:chgData name="Katherine Shamai" userId="1d9b402b02511d1e" providerId="LiveId" clId="{2E310BD6-DA8E-4AB2-9548-94C2AF5300BF}" dt="2020-10-20T11:08:06.905" v="445" actId="20577"/>
          <ac:spMkLst>
            <pc:docMk/>
            <pc:sldMk cId="1295893958" sldId="270"/>
            <ac:spMk id="2" creationId="{4082EFFF-E937-4C79-A20D-24839A89934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65E19-2F70-49E4-B918-D8D7D4DB30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0D85C3-8EA8-4D4E-947E-0104451F161F}">
      <dgm:prSet/>
      <dgm:spPr/>
      <dgm:t>
        <a:bodyPr/>
        <a:lstStyle/>
        <a:p>
          <a:r>
            <a:rPr lang="en-US"/>
            <a:t>Now that Victorians can “get on the beers” again, what to drink?</a:t>
          </a:r>
        </a:p>
      </dgm:t>
    </dgm:pt>
    <dgm:pt modelId="{CCA0BC01-9C27-4CB9-9CE7-13D041F43F68}" type="parTrans" cxnId="{8C8E15A7-7934-4217-BBE7-9C30931E21D5}">
      <dgm:prSet/>
      <dgm:spPr/>
      <dgm:t>
        <a:bodyPr/>
        <a:lstStyle/>
        <a:p>
          <a:endParaRPr lang="en-US"/>
        </a:p>
      </dgm:t>
    </dgm:pt>
    <dgm:pt modelId="{63A47198-AF68-4F01-B546-F92AC5C3BAB5}" type="sibTrans" cxnId="{8C8E15A7-7934-4217-BBE7-9C30931E21D5}">
      <dgm:prSet/>
      <dgm:spPr/>
      <dgm:t>
        <a:bodyPr/>
        <a:lstStyle/>
        <a:p>
          <a:endParaRPr lang="en-US"/>
        </a:p>
      </dgm:t>
    </dgm:pt>
    <dgm:pt modelId="{69E57863-211A-45B6-A651-2CFE6E35AC46}">
      <dgm:prSet/>
      <dgm:spPr/>
      <dgm:t>
        <a:bodyPr/>
        <a:lstStyle/>
        <a:p>
          <a:r>
            <a:rPr lang="en-US"/>
            <a:t>You can go the same old, same old but you’re probably tired of that since that’s all you’ve been drinking for the past 6 months</a:t>
          </a:r>
        </a:p>
      </dgm:t>
    </dgm:pt>
    <dgm:pt modelId="{1A25B2C2-D76A-4E6F-B947-E095B0958FDA}" type="parTrans" cxnId="{76ED2722-19B9-41CF-8D93-9FDDABBB5CB0}">
      <dgm:prSet/>
      <dgm:spPr/>
      <dgm:t>
        <a:bodyPr/>
        <a:lstStyle/>
        <a:p>
          <a:endParaRPr lang="en-US"/>
        </a:p>
      </dgm:t>
    </dgm:pt>
    <dgm:pt modelId="{7EF1E5F3-03CF-46F2-A475-D2927D0712A4}" type="sibTrans" cxnId="{76ED2722-19B9-41CF-8D93-9FDDABBB5CB0}">
      <dgm:prSet/>
      <dgm:spPr/>
      <dgm:t>
        <a:bodyPr/>
        <a:lstStyle/>
        <a:p>
          <a:endParaRPr lang="en-US"/>
        </a:p>
      </dgm:t>
    </dgm:pt>
    <dgm:pt modelId="{4276C79F-C671-4D1B-B477-0C90D5B4730D}">
      <dgm:prSet/>
      <dgm:spPr/>
      <dgm:t>
        <a:bodyPr/>
        <a:lstStyle/>
        <a:p>
          <a:r>
            <a:rPr lang="en-US"/>
            <a:t>We thought it would be great to celebrate the world of craft beers and get Victorians to try something different and find a new favorite</a:t>
          </a:r>
        </a:p>
      </dgm:t>
    </dgm:pt>
    <dgm:pt modelId="{B71A6E9B-83EF-43D3-8E69-878C2CE58380}" type="parTrans" cxnId="{379A1E9D-E790-49B5-A419-F86B9AFB99B9}">
      <dgm:prSet/>
      <dgm:spPr/>
      <dgm:t>
        <a:bodyPr/>
        <a:lstStyle/>
        <a:p>
          <a:endParaRPr lang="en-US"/>
        </a:p>
      </dgm:t>
    </dgm:pt>
    <dgm:pt modelId="{F7A01589-8D9E-461F-9A11-CC0F6B4F4111}" type="sibTrans" cxnId="{379A1E9D-E790-49B5-A419-F86B9AFB99B9}">
      <dgm:prSet/>
      <dgm:spPr/>
      <dgm:t>
        <a:bodyPr/>
        <a:lstStyle/>
        <a:p>
          <a:endParaRPr lang="en-US"/>
        </a:p>
      </dgm:t>
    </dgm:pt>
    <dgm:pt modelId="{93F570B3-F02C-4E44-B051-8F1F4E5723AC}">
      <dgm:prSet/>
      <dgm:spPr/>
      <dgm:t>
        <a:bodyPr/>
        <a:lstStyle/>
        <a:p>
          <a:r>
            <a:rPr lang="en-US"/>
            <a:t>Using review data and data on breweries, we set out on a virtual brewery crawl to find good datasets to teach a computer how to appreciate a good craft beer</a:t>
          </a:r>
        </a:p>
      </dgm:t>
    </dgm:pt>
    <dgm:pt modelId="{BBCAACC7-E210-416D-ADF3-989CCE0B64B6}" type="parTrans" cxnId="{75598741-4B08-445F-AA2A-90A192F8706F}">
      <dgm:prSet/>
      <dgm:spPr/>
      <dgm:t>
        <a:bodyPr/>
        <a:lstStyle/>
        <a:p>
          <a:endParaRPr lang="en-US"/>
        </a:p>
      </dgm:t>
    </dgm:pt>
    <dgm:pt modelId="{DF620F86-F1C0-4903-95F5-4FA27C1EEE56}" type="sibTrans" cxnId="{75598741-4B08-445F-AA2A-90A192F8706F}">
      <dgm:prSet/>
      <dgm:spPr/>
      <dgm:t>
        <a:bodyPr/>
        <a:lstStyle/>
        <a:p>
          <a:endParaRPr lang="en-US"/>
        </a:p>
      </dgm:t>
    </dgm:pt>
    <dgm:pt modelId="{3076CFB3-1F70-4C15-9793-A435D04ADCC0}" type="pres">
      <dgm:prSet presAssocID="{25765E19-2F70-49E4-B918-D8D7D4DB30F9}" presName="root" presStyleCnt="0">
        <dgm:presLayoutVars>
          <dgm:dir/>
          <dgm:resizeHandles val="exact"/>
        </dgm:presLayoutVars>
      </dgm:prSet>
      <dgm:spPr/>
    </dgm:pt>
    <dgm:pt modelId="{D31A5C67-6A6B-43A2-BE3D-3F6388BEC88A}" type="pres">
      <dgm:prSet presAssocID="{850D85C3-8EA8-4D4E-947E-0104451F161F}" presName="compNode" presStyleCnt="0"/>
      <dgm:spPr/>
    </dgm:pt>
    <dgm:pt modelId="{F7FEEC7A-10F2-4FA9-9A14-F64E3372FACC}" type="pres">
      <dgm:prSet presAssocID="{850D85C3-8EA8-4D4E-947E-0104451F161F}" presName="bgRect" presStyleLbl="bgShp" presStyleIdx="0" presStyleCnt="4"/>
      <dgm:spPr/>
    </dgm:pt>
    <dgm:pt modelId="{282BCF35-F42C-4B99-A0F0-CB2FFC94128E}" type="pres">
      <dgm:prSet presAssocID="{850D85C3-8EA8-4D4E-947E-0104451F1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11D3D370-3C42-4D5B-A68A-6D1A5DE86C54}" type="pres">
      <dgm:prSet presAssocID="{850D85C3-8EA8-4D4E-947E-0104451F161F}" presName="spaceRect" presStyleCnt="0"/>
      <dgm:spPr/>
    </dgm:pt>
    <dgm:pt modelId="{B61C1CE2-1827-49A3-9A02-5B3AAAF3F1F5}" type="pres">
      <dgm:prSet presAssocID="{850D85C3-8EA8-4D4E-947E-0104451F161F}" presName="parTx" presStyleLbl="revTx" presStyleIdx="0" presStyleCnt="4">
        <dgm:presLayoutVars>
          <dgm:chMax val="0"/>
          <dgm:chPref val="0"/>
        </dgm:presLayoutVars>
      </dgm:prSet>
      <dgm:spPr/>
    </dgm:pt>
    <dgm:pt modelId="{93D3D061-1105-4423-91A3-97C93C659F89}" type="pres">
      <dgm:prSet presAssocID="{63A47198-AF68-4F01-B546-F92AC5C3BAB5}" presName="sibTrans" presStyleCnt="0"/>
      <dgm:spPr/>
    </dgm:pt>
    <dgm:pt modelId="{DDD923DF-5171-4688-9FE3-6F8D21748B05}" type="pres">
      <dgm:prSet presAssocID="{69E57863-211A-45B6-A651-2CFE6E35AC46}" presName="compNode" presStyleCnt="0"/>
      <dgm:spPr/>
    </dgm:pt>
    <dgm:pt modelId="{A6F5A988-3FCC-443F-A551-EA8603D5F9C5}" type="pres">
      <dgm:prSet presAssocID="{69E57863-211A-45B6-A651-2CFE6E35AC46}" presName="bgRect" presStyleLbl="bgShp" presStyleIdx="1" presStyleCnt="4"/>
      <dgm:spPr/>
    </dgm:pt>
    <dgm:pt modelId="{D050371C-B4BE-417B-8F68-07453B06F26D}" type="pres">
      <dgm:prSet presAssocID="{69E57863-211A-45B6-A651-2CFE6E35AC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6E84CB4-1EF9-4666-A32D-D525A22B50C4}" type="pres">
      <dgm:prSet presAssocID="{69E57863-211A-45B6-A651-2CFE6E35AC46}" presName="spaceRect" presStyleCnt="0"/>
      <dgm:spPr/>
    </dgm:pt>
    <dgm:pt modelId="{12C10DFF-DCD2-4C2C-B777-BD7769AA480D}" type="pres">
      <dgm:prSet presAssocID="{69E57863-211A-45B6-A651-2CFE6E35AC46}" presName="parTx" presStyleLbl="revTx" presStyleIdx="1" presStyleCnt="4">
        <dgm:presLayoutVars>
          <dgm:chMax val="0"/>
          <dgm:chPref val="0"/>
        </dgm:presLayoutVars>
      </dgm:prSet>
      <dgm:spPr/>
    </dgm:pt>
    <dgm:pt modelId="{976B1870-B2ED-4B69-885B-9326440A3479}" type="pres">
      <dgm:prSet presAssocID="{7EF1E5F3-03CF-46F2-A475-D2927D0712A4}" presName="sibTrans" presStyleCnt="0"/>
      <dgm:spPr/>
    </dgm:pt>
    <dgm:pt modelId="{44F498C7-3357-4A46-A31A-F0F84156A89A}" type="pres">
      <dgm:prSet presAssocID="{4276C79F-C671-4D1B-B477-0C90D5B4730D}" presName="compNode" presStyleCnt="0"/>
      <dgm:spPr/>
    </dgm:pt>
    <dgm:pt modelId="{43D4E4B8-2752-4084-ADC1-716F9167BD55}" type="pres">
      <dgm:prSet presAssocID="{4276C79F-C671-4D1B-B477-0C90D5B4730D}" presName="bgRect" presStyleLbl="bgShp" presStyleIdx="2" presStyleCnt="4"/>
      <dgm:spPr/>
    </dgm:pt>
    <dgm:pt modelId="{E08DCFF7-96E7-4F1D-A85B-8B25EADD4A5F}" type="pres">
      <dgm:prSet presAssocID="{4276C79F-C671-4D1B-B477-0C90D5B473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F325D7A1-B6EC-41B7-80E5-D4559FA81D21}" type="pres">
      <dgm:prSet presAssocID="{4276C79F-C671-4D1B-B477-0C90D5B4730D}" presName="spaceRect" presStyleCnt="0"/>
      <dgm:spPr/>
    </dgm:pt>
    <dgm:pt modelId="{815322C3-FBE4-4E5A-97CC-E9D374124B1B}" type="pres">
      <dgm:prSet presAssocID="{4276C79F-C671-4D1B-B477-0C90D5B4730D}" presName="parTx" presStyleLbl="revTx" presStyleIdx="2" presStyleCnt="4">
        <dgm:presLayoutVars>
          <dgm:chMax val="0"/>
          <dgm:chPref val="0"/>
        </dgm:presLayoutVars>
      </dgm:prSet>
      <dgm:spPr/>
    </dgm:pt>
    <dgm:pt modelId="{7D5290DA-90EF-4C7B-9524-42C4E4269B65}" type="pres">
      <dgm:prSet presAssocID="{F7A01589-8D9E-461F-9A11-CC0F6B4F4111}" presName="sibTrans" presStyleCnt="0"/>
      <dgm:spPr/>
    </dgm:pt>
    <dgm:pt modelId="{9C875C30-9268-4291-9D03-5217F787A6CC}" type="pres">
      <dgm:prSet presAssocID="{93F570B3-F02C-4E44-B051-8F1F4E5723AC}" presName="compNode" presStyleCnt="0"/>
      <dgm:spPr/>
    </dgm:pt>
    <dgm:pt modelId="{44CFD235-ABAB-48D0-820D-D52A1C84BB77}" type="pres">
      <dgm:prSet presAssocID="{93F570B3-F02C-4E44-B051-8F1F4E5723AC}" presName="bgRect" presStyleLbl="bgShp" presStyleIdx="3" presStyleCnt="4"/>
      <dgm:spPr/>
    </dgm:pt>
    <dgm:pt modelId="{B3BF8237-6A87-4FF0-B0F3-C7FD4402A6D5}" type="pres">
      <dgm:prSet presAssocID="{93F570B3-F02C-4E44-B051-8F1F4E572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2921FC-6881-4D55-A1AC-4E8A61843C51}" type="pres">
      <dgm:prSet presAssocID="{93F570B3-F02C-4E44-B051-8F1F4E5723AC}" presName="spaceRect" presStyleCnt="0"/>
      <dgm:spPr/>
    </dgm:pt>
    <dgm:pt modelId="{A2A32CAA-F62C-4339-9A85-233FFFBFE2DE}" type="pres">
      <dgm:prSet presAssocID="{93F570B3-F02C-4E44-B051-8F1F4E5723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ED2722-19B9-41CF-8D93-9FDDABBB5CB0}" srcId="{25765E19-2F70-49E4-B918-D8D7D4DB30F9}" destId="{69E57863-211A-45B6-A651-2CFE6E35AC46}" srcOrd="1" destOrd="0" parTransId="{1A25B2C2-D76A-4E6F-B947-E095B0958FDA}" sibTransId="{7EF1E5F3-03CF-46F2-A475-D2927D0712A4}"/>
    <dgm:cxn modelId="{75598741-4B08-445F-AA2A-90A192F8706F}" srcId="{25765E19-2F70-49E4-B918-D8D7D4DB30F9}" destId="{93F570B3-F02C-4E44-B051-8F1F4E5723AC}" srcOrd="3" destOrd="0" parTransId="{BBCAACC7-E210-416D-ADF3-989CCE0B64B6}" sibTransId="{DF620F86-F1C0-4903-95F5-4FA27C1EEE56}"/>
    <dgm:cxn modelId="{BC92B441-1F26-4AFE-B2A5-9588A237EC5D}" type="presOf" srcId="{4276C79F-C671-4D1B-B477-0C90D5B4730D}" destId="{815322C3-FBE4-4E5A-97CC-E9D374124B1B}" srcOrd="0" destOrd="0" presId="urn:microsoft.com/office/officeart/2018/2/layout/IconVerticalSolidList"/>
    <dgm:cxn modelId="{AF408673-07D0-4277-82D0-8A3A946FC262}" type="presOf" srcId="{850D85C3-8EA8-4D4E-947E-0104451F161F}" destId="{B61C1CE2-1827-49A3-9A02-5B3AAAF3F1F5}" srcOrd="0" destOrd="0" presId="urn:microsoft.com/office/officeart/2018/2/layout/IconVerticalSolidList"/>
    <dgm:cxn modelId="{6A08535A-353D-4B7B-B8DA-DB2AAD26A64F}" type="presOf" srcId="{25765E19-2F70-49E4-B918-D8D7D4DB30F9}" destId="{3076CFB3-1F70-4C15-9793-A435D04ADCC0}" srcOrd="0" destOrd="0" presId="urn:microsoft.com/office/officeart/2018/2/layout/IconVerticalSolidList"/>
    <dgm:cxn modelId="{379A1E9D-E790-49B5-A419-F86B9AFB99B9}" srcId="{25765E19-2F70-49E4-B918-D8D7D4DB30F9}" destId="{4276C79F-C671-4D1B-B477-0C90D5B4730D}" srcOrd="2" destOrd="0" parTransId="{B71A6E9B-83EF-43D3-8E69-878C2CE58380}" sibTransId="{F7A01589-8D9E-461F-9A11-CC0F6B4F4111}"/>
    <dgm:cxn modelId="{8C8E15A7-7934-4217-BBE7-9C30931E21D5}" srcId="{25765E19-2F70-49E4-B918-D8D7D4DB30F9}" destId="{850D85C3-8EA8-4D4E-947E-0104451F161F}" srcOrd="0" destOrd="0" parTransId="{CCA0BC01-9C27-4CB9-9CE7-13D041F43F68}" sibTransId="{63A47198-AF68-4F01-B546-F92AC5C3BAB5}"/>
    <dgm:cxn modelId="{97DCD7B6-7CA8-4CAF-9433-3CECFD1FE2A7}" type="presOf" srcId="{69E57863-211A-45B6-A651-2CFE6E35AC46}" destId="{12C10DFF-DCD2-4C2C-B777-BD7769AA480D}" srcOrd="0" destOrd="0" presId="urn:microsoft.com/office/officeart/2018/2/layout/IconVerticalSolidList"/>
    <dgm:cxn modelId="{6D9F48E7-956D-4D7B-B40B-9C19E952E981}" type="presOf" srcId="{93F570B3-F02C-4E44-B051-8F1F4E5723AC}" destId="{A2A32CAA-F62C-4339-9A85-233FFFBFE2DE}" srcOrd="0" destOrd="0" presId="urn:microsoft.com/office/officeart/2018/2/layout/IconVerticalSolidList"/>
    <dgm:cxn modelId="{B43A49FD-7894-4F3B-B60E-FC0434E9229E}" type="presParOf" srcId="{3076CFB3-1F70-4C15-9793-A435D04ADCC0}" destId="{D31A5C67-6A6B-43A2-BE3D-3F6388BEC88A}" srcOrd="0" destOrd="0" presId="urn:microsoft.com/office/officeart/2018/2/layout/IconVerticalSolidList"/>
    <dgm:cxn modelId="{9883D536-6B3A-4111-B7F8-723B1F0753BF}" type="presParOf" srcId="{D31A5C67-6A6B-43A2-BE3D-3F6388BEC88A}" destId="{F7FEEC7A-10F2-4FA9-9A14-F64E3372FACC}" srcOrd="0" destOrd="0" presId="urn:microsoft.com/office/officeart/2018/2/layout/IconVerticalSolidList"/>
    <dgm:cxn modelId="{5A5294AC-2C23-40CE-B754-1513E5FE1476}" type="presParOf" srcId="{D31A5C67-6A6B-43A2-BE3D-3F6388BEC88A}" destId="{282BCF35-F42C-4B99-A0F0-CB2FFC94128E}" srcOrd="1" destOrd="0" presId="urn:microsoft.com/office/officeart/2018/2/layout/IconVerticalSolidList"/>
    <dgm:cxn modelId="{0705403E-99EB-437A-8C65-6C0B1BBE968A}" type="presParOf" srcId="{D31A5C67-6A6B-43A2-BE3D-3F6388BEC88A}" destId="{11D3D370-3C42-4D5B-A68A-6D1A5DE86C54}" srcOrd="2" destOrd="0" presId="urn:microsoft.com/office/officeart/2018/2/layout/IconVerticalSolidList"/>
    <dgm:cxn modelId="{07039F9E-065B-423C-8C9B-F4E4BF67637C}" type="presParOf" srcId="{D31A5C67-6A6B-43A2-BE3D-3F6388BEC88A}" destId="{B61C1CE2-1827-49A3-9A02-5B3AAAF3F1F5}" srcOrd="3" destOrd="0" presId="urn:microsoft.com/office/officeart/2018/2/layout/IconVerticalSolidList"/>
    <dgm:cxn modelId="{2C0BC561-97B4-4B79-B4BA-A15C0A952810}" type="presParOf" srcId="{3076CFB3-1F70-4C15-9793-A435D04ADCC0}" destId="{93D3D061-1105-4423-91A3-97C93C659F89}" srcOrd="1" destOrd="0" presId="urn:microsoft.com/office/officeart/2018/2/layout/IconVerticalSolidList"/>
    <dgm:cxn modelId="{7DB74323-2EF1-4C90-821A-5F060EAB5A3C}" type="presParOf" srcId="{3076CFB3-1F70-4C15-9793-A435D04ADCC0}" destId="{DDD923DF-5171-4688-9FE3-6F8D21748B05}" srcOrd="2" destOrd="0" presId="urn:microsoft.com/office/officeart/2018/2/layout/IconVerticalSolidList"/>
    <dgm:cxn modelId="{BBB618B0-6CD6-45B5-93C4-6677CEF706BD}" type="presParOf" srcId="{DDD923DF-5171-4688-9FE3-6F8D21748B05}" destId="{A6F5A988-3FCC-443F-A551-EA8603D5F9C5}" srcOrd="0" destOrd="0" presId="urn:microsoft.com/office/officeart/2018/2/layout/IconVerticalSolidList"/>
    <dgm:cxn modelId="{8E1B8D43-D209-42B2-83BB-914E4ECFE1A4}" type="presParOf" srcId="{DDD923DF-5171-4688-9FE3-6F8D21748B05}" destId="{D050371C-B4BE-417B-8F68-07453B06F26D}" srcOrd="1" destOrd="0" presId="urn:microsoft.com/office/officeart/2018/2/layout/IconVerticalSolidList"/>
    <dgm:cxn modelId="{BB0E0BAB-2F49-4480-ADA1-0E7613F17CCD}" type="presParOf" srcId="{DDD923DF-5171-4688-9FE3-6F8D21748B05}" destId="{56E84CB4-1EF9-4666-A32D-D525A22B50C4}" srcOrd="2" destOrd="0" presId="urn:microsoft.com/office/officeart/2018/2/layout/IconVerticalSolidList"/>
    <dgm:cxn modelId="{DC4A6CA2-3B9D-4DB3-AD3A-1482D3BA1E51}" type="presParOf" srcId="{DDD923DF-5171-4688-9FE3-6F8D21748B05}" destId="{12C10DFF-DCD2-4C2C-B777-BD7769AA480D}" srcOrd="3" destOrd="0" presId="urn:microsoft.com/office/officeart/2018/2/layout/IconVerticalSolidList"/>
    <dgm:cxn modelId="{4020A7C9-BE99-4633-98BF-68D5313C7B82}" type="presParOf" srcId="{3076CFB3-1F70-4C15-9793-A435D04ADCC0}" destId="{976B1870-B2ED-4B69-885B-9326440A3479}" srcOrd="3" destOrd="0" presId="urn:microsoft.com/office/officeart/2018/2/layout/IconVerticalSolidList"/>
    <dgm:cxn modelId="{8F7F1483-EBB2-4064-B082-C098D4D47C65}" type="presParOf" srcId="{3076CFB3-1F70-4C15-9793-A435D04ADCC0}" destId="{44F498C7-3357-4A46-A31A-F0F84156A89A}" srcOrd="4" destOrd="0" presId="urn:microsoft.com/office/officeart/2018/2/layout/IconVerticalSolidList"/>
    <dgm:cxn modelId="{1B0F3364-D41F-4032-ADAE-8E632A5397A0}" type="presParOf" srcId="{44F498C7-3357-4A46-A31A-F0F84156A89A}" destId="{43D4E4B8-2752-4084-ADC1-716F9167BD55}" srcOrd="0" destOrd="0" presId="urn:microsoft.com/office/officeart/2018/2/layout/IconVerticalSolidList"/>
    <dgm:cxn modelId="{4B56847F-EDED-477D-B6B3-B39C6B6341E1}" type="presParOf" srcId="{44F498C7-3357-4A46-A31A-F0F84156A89A}" destId="{E08DCFF7-96E7-4F1D-A85B-8B25EADD4A5F}" srcOrd="1" destOrd="0" presId="urn:microsoft.com/office/officeart/2018/2/layout/IconVerticalSolidList"/>
    <dgm:cxn modelId="{CFBAD609-A352-43BC-893E-7DF30E9BA06E}" type="presParOf" srcId="{44F498C7-3357-4A46-A31A-F0F84156A89A}" destId="{F325D7A1-B6EC-41B7-80E5-D4559FA81D21}" srcOrd="2" destOrd="0" presId="urn:microsoft.com/office/officeart/2018/2/layout/IconVerticalSolidList"/>
    <dgm:cxn modelId="{7A13590D-59EA-4169-8F26-B7171DE5E81E}" type="presParOf" srcId="{44F498C7-3357-4A46-A31A-F0F84156A89A}" destId="{815322C3-FBE4-4E5A-97CC-E9D374124B1B}" srcOrd="3" destOrd="0" presId="urn:microsoft.com/office/officeart/2018/2/layout/IconVerticalSolidList"/>
    <dgm:cxn modelId="{EA2E8C48-EBF6-4D2E-8B08-20D95E3AA92D}" type="presParOf" srcId="{3076CFB3-1F70-4C15-9793-A435D04ADCC0}" destId="{7D5290DA-90EF-4C7B-9524-42C4E4269B65}" srcOrd="5" destOrd="0" presId="urn:microsoft.com/office/officeart/2018/2/layout/IconVerticalSolidList"/>
    <dgm:cxn modelId="{C0BADA60-99A3-44B4-A661-641266F1FE06}" type="presParOf" srcId="{3076CFB3-1F70-4C15-9793-A435D04ADCC0}" destId="{9C875C30-9268-4291-9D03-5217F787A6CC}" srcOrd="6" destOrd="0" presId="urn:microsoft.com/office/officeart/2018/2/layout/IconVerticalSolidList"/>
    <dgm:cxn modelId="{CE52096E-024B-4C1E-A0CE-105C17727128}" type="presParOf" srcId="{9C875C30-9268-4291-9D03-5217F787A6CC}" destId="{44CFD235-ABAB-48D0-820D-D52A1C84BB77}" srcOrd="0" destOrd="0" presId="urn:microsoft.com/office/officeart/2018/2/layout/IconVerticalSolidList"/>
    <dgm:cxn modelId="{D11946C9-EF04-49BE-9429-4D97136C4ECB}" type="presParOf" srcId="{9C875C30-9268-4291-9D03-5217F787A6CC}" destId="{B3BF8237-6A87-4FF0-B0F3-C7FD4402A6D5}" srcOrd="1" destOrd="0" presId="urn:microsoft.com/office/officeart/2018/2/layout/IconVerticalSolidList"/>
    <dgm:cxn modelId="{0AC8471E-9203-4B32-BF26-DB65B882F041}" type="presParOf" srcId="{9C875C30-9268-4291-9D03-5217F787A6CC}" destId="{612921FC-6881-4D55-A1AC-4E8A61843C51}" srcOrd="2" destOrd="0" presId="urn:microsoft.com/office/officeart/2018/2/layout/IconVerticalSolidList"/>
    <dgm:cxn modelId="{157CAF8B-8B68-4904-B5E1-093C8AD04ACC}" type="presParOf" srcId="{9C875C30-9268-4291-9D03-5217F787A6CC}" destId="{A2A32CAA-F62C-4339-9A85-233FFFBFE2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95FE4-30C8-42FD-A223-0FFB15AEEB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A04A3B-5C3E-46BB-9552-96FFB9486C39}">
      <dgm:prSet/>
      <dgm:spPr/>
      <dgm:t>
        <a:bodyPr/>
        <a:lstStyle/>
        <a:p>
          <a:pPr>
            <a:defRPr cap="all"/>
          </a:pPr>
          <a:r>
            <a:rPr lang="en-US"/>
            <a:t>From our search, we identified 2 data sets</a:t>
          </a:r>
        </a:p>
      </dgm:t>
    </dgm:pt>
    <dgm:pt modelId="{801D41B0-B304-4F01-B0E2-EAB9BD527F69}" type="parTrans" cxnId="{132ABA66-3EF9-472B-976F-4FBC2BB85F12}">
      <dgm:prSet/>
      <dgm:spPr/>
      <dgm:t>
        <a:bodyPr/>
        <a:lstStyle/>
        <a:p>
          <a:endParaRPr lang="en-US"/>
        </a:p>
      </dgm:t>
    </dgm:pt>
    <dgm:pt modelId="{D20EE5FF-B379-49C2-B98B-0B594A92B05D}" type="sibTrans" cxnId="{132ABA66-3EF9-472B-976F-4FBC2BB85F12}">
      <dgm:prSet/>
      <dgm:spPr/>
      <dgm:t>
        <a:bodyPr/>
        <a:lstStyle/>
        <a:p>
          <a:endParaRPr lang="en-US"/>
        </a:p>
      </dgm:t>
    </dgm:pt>
    <dgm:pt modelId="{13F8BAD6-C6DC-4207-B0E6-065B02D332A8}">
      <dgm:prSet/>
      <dgm:spPr/>
      <dgm:t>
        <a:bodyPr/>
        <a:lstStyle/>
        <a:p>
          <a:pPr>
            <a:defRPr cap="all"/>
          </a:pPr>
          <a:r>
            <a:rPr lang="en-US"/>
            <a:t>Data set 1 – []</a:t>
          </a:r>
        </a:p>
      </dgm:t>
    </dgm:pt>
    <dgm:pt modelId="{F899147B-3137-4F44-A997-542FBE22A9C2}" type="parTrans" cxnId="{0BE7C535-B143-4F14-B50A-F14972AE4E47}">
      <dgm:prSet/>
      <dgm:spPr/>
      <dgm:t>
        <a:bodyPr/>
        <a:lstStyle/>
        <a:p>
          <a:endParaRPr lang="en-US"/>
        </a:p>
      </dgm:t>
    </dgm:pt>
    <dgm:pt modelId="{CCFB87CD-E438-4FB7-B9E5-C28FCF58D8DA}" type="sibTrans" cxnId="{0BE7C535-B143-4F14-B50A-F14972AE4E47}">
      <dgm:prSet/>
      <dgm:spPr/>
      <dgm:t>
        <a:bodyPr/>
        <a:lstStyle/>
        <a:p>
          <a:endParaRPr lang="en-US"/>
        </a:p>
      </dgm:t>
    </dgm:pt>
    <dgm:pt modelId="{4CDD30FF-E289-4844-AF3A-6932B43B01E6}">
      <dgm:prSet/>
      <dgm:spPr/>
      <dgm:t>
        <a:bodyPr/>
        <a:lstStyle/>
        <a:p>
          <a:pPr>
            <a:defRPr cap="all"/>
          </a:pPr>
          <a:r>
            <a:rPr lang="en-US"/>
            <a:t>Data set 2 – []</a:t>
          </a:r>
        </a:p>
      </dgm:t>
    </dgm:pt>
    <dgm:pt modelId="{8B6D802D-4427-46B6-80FA-C5A61771ECB4}" type="parTrans" cxnId="{B8B46E75-AE12-467B-AD2B-4744F0163227}">
      <dgm:prSet/>
      <dgm:spPr/>
      <dgm:t>
        <a:bodyPr/>
        <a:lstStyle/>
        <a:p>
          <a:endParaRPr lang="en-US"/>
        </a:p>
      </dgm:t>
    </dgm:pt>
    <dgm:pt modelId="{1D2F246D-B0BA-4223-B166-2CA5F2E6B01D}" type="sibTrans" cxnId="{B8B46E75-AE12-467B-AD2B-4744F0163227}">
      <dgm:prSet/>
      <dgm:spPr/>
      <dgm:t>
        <a:bodyPr/>
        <a:lstStyle/>
        <a:p>
          <a:endParaRPr lang="en-US"/>
        </a:p>
      </dgm:t>
    </dgm:pt>
    <dgm:pt modelId="{C566BAE4-D7BC-4D8D-B6A3-83E54B2D1D9B}" type="pres">
      <dgm:prSet presAssocID="{9A595FE4-30C8-42FD-A223-0FFB15AEEB9A}" presName="root" presStyleCnt="0">
        <dgm:presLayoutVars>
          <dgm:dir/>
          <dgm:resizeHandles val="exact"/>
        </dgm:presLayoutVars>
      </dgm:prSet>
      <dgm:spPr/>
    </dgm:pt>
    <dgm:pt modelId="{A3CE7099-1545-4648-85B8-E6DFAB11976C}" type="pres">
      <dgm:prSet presAssocID="{54A04A3B-5C3E-46BB-9552-96FFB9486C39}" presName="compNode" presStyleCnt="0"/>
      <dgm:spPr/>
    </dgm:pt>
    <dgm:pt modelId="{60BA88B1-DB94-46AB-B3A7-72B57AC30CC2}" type="pres">
      <dgm:prSet presAssocID="{54A04A3B-5C3E-46BB-9552-96FFB9486C3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CEB0706-DE07-40BE-884F-703F86244086}" type="pres">
      <dgm:prSet presAssocID="{54A04A3B-5C3E-46BB-9552-96FFB9486C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E4E388-37BF-4D73-9FB3-B73B7BC835C8}" type="pres">
      <dgm:prSet presAssocID="{54A04A3B-5C3E-46BB-9552-96FFB9486C39}" presName="spaceRect" presStyleCnt="0"/>
      <dgm:spPr/>
    </dgm:pt>
    <dgm:pt modelId="{4745E08A-A058-44CB-8CE1-D9EA3C0173BA}" type="pres">
      <dgm:prSet presAssocID="{54A04A3B-5C3E-46BB-9552-96FFB9486C39}" presName="textRect" presStyleLbl="revTx" presStyleIdx="0" presStyleCnt="3">
        <dgm:presLayoutVars>
          <dgm:chMax val="1"/>
          <dgm:chPref val="1"/>
        </dgm:presLayoutVars>
      </dgm:prSet>
      <dgm:spPr/>
    </dgm:pt>
    <dgm:pt modelId="{2F412C11-77DE-4A89-B6FB-9B4F290BCB11}" type="pres">
      <dgm:prSet presAssocID="{D20EE5FF-B379-49C2-B98B-0B594A92B05D}" presName="sibTrans" presStyleCnt="0"/>
      <dgm:spPr/>
    </dgm:pt>
    <dgm:pt modelId="{EA3C8266-E6A8-43EA-A0BA-BACA29975E4D}" type="pres">
      <dgm:prSet presAssocID="{13F8BAD6-C6DC-4207-B0E6-065B02D332A8}" presName="compNode" presStyleCnt="0"/>
      <dgm:spPr/>
    </dgm:pt>
    <dgm:pt modelId="{C049969C-CBB0-4814-A422-94756F300E87}" type="pres">
      <dgm:prSet presAssocID="{13F8BAD6-C6DC-4207-B0E6-065B02D332A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2BD0CD-7EF7-4887-BF45-B7A1622B0AFE}" type="pres">
      <dgm:prSet presAssocID="{13F8BAD6-C6DC-4207-B0E6-065B02D332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098D40-5F8C-428E-8931-F51C81A3CB45}" type="pres">
      <dgm:prSet presAssocID="{13F8BAD6-C6DC-4207-B0E6-065B02D332A8}" presName="spaceRect" presStyleCnt="0"/>
      <dgm:spPr/>
    </dgm:pt>
    <dgm:pt modelId="{1EC521C1-B7D6-442E-913B-4044031AEDD0}" type="pres">
      <dgm:prSet presAssocID="{13F8BAD6-C6DC-4207-B0E6-065B02D332A8}" presName="textRect" presStyleLbl="revTx" presStyleIdx="1" presStyleCnt="3">
        <dgm:presLayoutVars>
          <dgm:chMax val="1"/>
          <dgm:chPref val="1"/>
        </dgm:presLayoutVars>
      </dgm:prSet>
      <dgm:spPr/>
    </dgm:pt>
    <dgm:pt modelId="{CA3EE9E6-AC7A-4FCE-8E77-6F6DAB0C2F2D}" type="pres">
      <dgm:prSet presAssocID="{CCFB87CD-E438-4FB7-B9E5-C28FCF58D8DA}" presName="sibTrans" presStyleCnt="0"/>
      <dgm:spPr/>
    </dgm:pt>
    <dgm:pt modelId="{32D5467F-BAB3-47B4-A984-81667AC42644}" type="pres">
      <dgm:prSet presAssocID="{4CDD30FF-E289-4844-AF3A-6932B43B01E6}" presName="compNode" presStyleCnt="0"/>
      <dgm:spPr/>
    </dgm:pt>
    <dgm:pt modelId="{582167B2-8168-46D5-9650-BE2BD03B679C}" type="pres">
      <dgm:prSet presAssocID="{4CDD30FF-E289-4844-AF3A-6932B43B01E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ABF4E7-C759-47BD-9DAF-2C0517969725}" type="pres">
      <dgm:prSet presAssocID="{4CDD30FF-E289-4844-AF3A-6932B43B01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9F5CDBE-FECE-4707-9BC1-F2DD6A8B1EC0}" type="pres">
      <dgm:prSet presAssocID="{4CDD30FF-E289-4844-AF3A-6932B43B01E6}" presName="spaceRect" presStyleCnt="0"/>
      <dgm:spPr/>
    </dgm:pt>
    <dgm:pt modelId="{5AD12752-8A9B-4BCC-BEE6-43EB0F39B5D8}" type="pres">
      <dgm:prSet presAssocID="{4CDD30FF-E289-4844-AF3A-6932B43B01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E7C535-B143-4F14-B50A-F14972AE4E47}" srcId="{9A595FE4-30C8-42FD-A223-0FFB15AEEB9A}" destId="{13F8BAD6-C6DC-4207-B0E6-065B02D332A8}" srcOrd="1" destOrd="0" parTransId="{F899147B-3137-4F44-A997-542FBE22A9C2}" sibTransId="{CCFB87CD-E438-4FB7-B9E5-C28FCF58D8DA}"/>
    <dgm:cxn modelId="{132ABA66-3EF9-472B-976F-4FBC2BB85F12}" srcId="{9A595FE4-30C8-42FD-A223-0FFB15AEEB9A}" destId="{54A04A3B-5C3E-46BB-9552-96FFB9486C39}" srcOrd="0" destOrd="0" parTransId="{801D41B0-B304-4F01-B0E2-EAB9BD527F69}" sibTransId="{D20EE5FF-B379-49C2-B98B-0B594A92B05D}"/>
    <dgm:cxn modelId="{43ED344D-2FB0-4A3B-A4A4-515F202B1C08}" type="presOf" srcId="{9A595FE4-30C8-42FD-A223-0FFB15AEEB9A}" destId="{C566BAE4-D7BC-4D8D-B6A3-83E54B2D1D9B}" srcOrd="0" destOrd="0" presId="urn:microsoft.com/office/officeart/2018/5/layout/IconLeafLabelList"/>
    <dgm:cxn modelId="{A7188852-3FC9-4A22-B98D-C473B10A2286}" type="presOf" srcId="{13F8BAD6-C6DC-4207-B0E6-065B02D332A8}" destId="{1EC521C1-B7D6-442E-913B-4044031AEDD0}" srcOrd="0" destOrd="0" presId="urn:microsoft.com/office/officeart/2018/5/layout/IconLeafLabelList"/>
    <dgm:cxn modelId="{7B861154-3B69-4940-87CE-9152F3E01F1E}" type="presOf" srcId="{54A04A3B-5C3E-46BB-9552-96FFB9486C39}" destId="{4745E08A-A058-44CB-8CE1-D9EA3C0173BA}" srcOrd="0" destOrd="0" presId="urn:microsoft.com/office/officeart/2018/5/layout/IconLeafLabelList"/>
    <dgm:cxn modelId="{B8B46E75-AE12-467B-AD2B-4744F0163227}" srcId="{9A595FE4-30C8-42FD-A223-0FFB15AEEB9A}" destId="{4CDD30FF-E289-4844-AF3A-6932B43B01E6}" srcOrd="2" destOrd="0" parTransId="{8B6D802D-4427-46B6-80FA-C5A61771ECB4}" sibTransId="{1D2F246D-B0BA-4223-B166-2CA5F2E6B01D}"/>
    <dgm:cxn modelId="{1726A4A5-EFB1-4A9C-96C4-C08D1E9DF829}" type="presOf" srcId="{4CDD30FF-E289-4844-AF3A-6932B43B01E6}" destId="{5AD12752-8A9B-4BCC-BEE6-43EB0F39B5D8}" srcOrd="0" destOrd="0" presId="urn:microsoft.com/office/officeart/2018/5/layout/IconLeafLabelList"/>
    <dgm:cxn modelId="{8DE910E4-C7C8-4125-A229-826CDE4CCE24}" type="presParOf" srcId="{C566BAE4-D7BC-4D8D-B6A3-83E54B2D1D9B}" destId="{A3CE7099-1545-4648-85B8-E6DFAB11976C}" srcOrd="0" destOrd="0" presId="urn:microsoft.com/office/officeart/2018/5/layout/IconLeafLabelList"/>
    <dgm:cxn modelId="{A9F2B380-AF3A-4A07-AB09-36818DAB8AD6}" type="presParOf" srcId="{A3CE7099-1545-4648-85B8-E6DFAB11976C}" destId="{60BA88B1-DB94-46AB-B3A7-72B57AC30CC2}" srcOrd="0" destOrd="0" presId="urn:microsoft.com/office/officeart/2018/5/layout/IconLeafLabelList"/>
    <dgm:cxn modelId="{918C1B4C-6D1B-4D14-BB17-C5AA2B916C73}" type="presParOf" srcId="{A3CE7099-1545-4648-85B8-E6DFAB11976C}" destId="{FCEB0706-DE07-40BE-884F-703F86244086}" srcOrd="1" destOrd="0" presId="urn:microsoft.com/office/officeart/2018/5/layout/IconLeafLabelList"/>
    <dgm:cxn modelId="{B79D3D8F-9D8B-4EDB-96AB-02013FDDBA17}" type="presParOf" srcId="{A3CE7099-1545-4648-85B8-E6DFAB11976C}" destId="{9DE4E388-37BF-4D73-9FB3-B73B7BC835C8}" srcOrd="2" destOrd="0" presId="urn:microsoft.com/office/officeart/2018/5/layout/IconLeafLabelList"/>
    <dgm:cxn modelId="{691638B1-1618-49BE-AF8B-80FC6A22F51B}" type="presParOf" srcId="{A3CE7099-1545-4648-85B8-E6DFAB11976C}" destId="{4745E08A-A058-44CB-8CE1-D9EA3C0173BA}" srcOrd="3" destOrd="0" presId="urn:microsoft.com/office/officeart/2018/5/layout/IconLeafLabelList"/>
    <dgm:cxn modelId="{0151B3AE-8E0F-4867-8DF0-321B8CB99797}" type="presParOf" srcId="{C566BAE4-D7BC-4D8D-B6A3-83E54B2D1D9B}" destId="{2F412C11-77DE-4A89-B6FB-9B4F290BCB11}" srcOrd="1" destOrd="0" presId="urn:microsoft.com/office/officeart/2018/5/layout/IconLeafLabelList"/>
    <dgm:cxn modelId="{7D082402-E9AA-40DF-9F1E-2D2BE3D29B47}" type="presParOf" srcId="{C566BAE4-D7BC-4D8D-B6A3-83E54B2D1D9B}" destId="{EA3C8266-E6A8-43EA-A0BA-BACA29975E4D}" srcOrd="2" destOrd="0" presId="urn:microsoft.com/office/officeart/2018/5/layout/IconLeafLabelList"/>
    <dgm:cxn modelId="{9D68477C-7D5A-4DA4-B6E3-3216175947D7}" type="presParOf" srcId="{EA3C8266-E6A8-43EA-A0BA-BACA29975E4D}" destId="{C049969C-CBB0-4814-A422-94756F300E87}" srcOrd="0" destOrd="0" presId="urn:microsoft.com/office/officeart/2018/5/layout/IconLeafLabelList"/>
    <dgm:cxn modelId="{11981DB7-9E35-4FBE-BCBA-5B00AA0DD087}" type="presParOf" srcId="{EA3C8266-E6A8-43EA-A0BA-BACA29975E4D}" destId="{B42BD0CD-7EF7-4887-BF45-B7A1622B0AFE}" srcOrd="1" destOrd="0" presId="urn:microsoft.com/office/officeart/2018/5/layout/IconLeafLabelList"/>
    <dgm:cxn modelId="{72E3AC79-5758-477E-B2B4-12F32B217304}" type="presParOf" srcId="{EA3C8266-E6A8-43EA-A0BA-BACA29975E4D}" destId="{E3098D40-5F8C-428E-8931-F51C81A3CB45}" srcOrd="2" destOrd="0" presId="urn:microsoft.com/office/officeart/2018/5/layout/IconLeafLabelList"/>
    <dgm:cxn modelId="{95E63AAC-B542-4BEF-B37E-29F445E5134C}" type="presParOf" srcId="{EA3C8266-E6A8-43EA-A0BA-BACA29975E4D}" destId="{1EC521C1-B7D6-442E-913B-4044031AEDD0}" srcOrd="3" destOrd="0" presId="urn:microsoft.com/office/officeart/2018/5/layout/IconLeafLabelList"/>
    <dgm:cxn modelId="{205295BE-4AB1-4621-84CE-94269B8BB948}" type="presParOf" srcId="{C566BAE4-D7BC-4D8D-B6A3-83E54B2D1D9B}" destId="{CA3EE9E6-AC7A-4FCE-8E77-6F6DAB0C2F2D}" srcOrd="3" destOrd="0" presId="urn:microsoft.com/office/officeart/2018/5/layout/IconLeafLabelList"/>
    <dgm:cxn modelId="{14C5209A-7C15-4D8C-9E11-4D1EF7952810}" type="presParOf" srcId="{C566BAE4-D7BC-4D8D-B6A3-83E54B2D1D9B}" destId="{32D5467F-BAB3-47B4-A984-81667AC42644}" srcOrd="4" destOrd="0" presId="urn:microsoft.com/office/officeart/2018/5/layout/IconLeafLabelList"/>
    <dgm:cxn modelId="{D487CE49-35AE-428A-AC37-70BB62AEC28D}" type="presParOf" srcId="{32D5467F-BAB3-47B4-A984-81667AC42644}" destId="{582167B2-8168-46D5-9650-BE2BD03B679C}" srcOrd="0" destOrd="0" presId="urn:microsoft.com/office/officeart/2018/5/layout/IconLeafLabelList"/>
    <dgm:cxn modelId="{C8483CB7-51BF-4578-B249-F938C5089731}" type="presParOf" srcId="{32D5467F-BAB3-47B4-A984-81667AC42644}" destId="{C4ABF4E7-C759-47BD-9DAF-2C0517969725}" srcOrd="1" destOrd="0" presId="urn:microsoft.com/office/officeart/2018/5/layout/IconLeafLabelList"/>
    <dgm:cxn modelId="{6BDF935A-C1A7-4809-9C0B-54F7A750540D}" type="presParOf" srcId="{32D5467F-BAB3-47B4-A984-81667AC42644}" destId="{B9F5CDBE-FECE-4707-9BC1-F2DD6A8B1EC0}" srcOrd="2" destOrd="0" presId="urn:microsoft.com/office/officeart/2018/5/layout/IconLeafLabelList"/>
    <dgm:cxn modelId="{9AA4B3A5-A647-49B0-AA3B-21076E960FDE}" type="presParOf" srcId="{32D5467F-BAB3-47B4-A984-81667AC42644}" destId="{5AD12752-8A9B-4BCC-BEE6-43EB0F39B5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EC7A-10F2-4FA9-9A14-F64E3372FACC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BCF35-F42C-4B99-A0F0-CB2FFC94128E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C1CE2-1827-49A3-9A02-5B3AAAF3F1F5}">
      <dsp:nvSpPr>
        <dsp:cNvPr id="0" name=""/>
        <dsp:cNvSpPr/>
      </dsp:nvSpPr>
      <dsp:spPr>
        <a:xfrm>
          <a:off x="1190374" y="2033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Now that Victorians can “get on the beers” again, what to drink?</a:t>
          </a:r>
        </a:p>
      </dsp:txBody>
      <dsp:txXfrm>
        <a:off x="1190374" y="2033"/>
        <a:ext cx="5075636" cy="1030627"/>
      </dsp:txXfrm>
    </dsp:sp>
    <dsp:sp modelId="{A6F5A988-3FCC-443F-A551-EA8603D5F9C5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0371C-B4BE-417B-8F68-07453B06F26D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10DFF-DCD2-4C2C-B777-BD7769AA480D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go the same old, same old but you’re probably tired of that since that’s all you’ve been drinking for the past 6 months</a:t>
          </a:r>
        </a:p>
      </dsp:txBody>
      <dsp:txXfrm>
        <a:off x="1190374" y="1290317"/>
        <a:ext cx="5075636" cy="1030627"/>
      </dsp:txXfrm>
    </dsp:sp>
    <dsp:sp modelId="{43D4E4B8-2752-4084-ADC1-716F9167BD55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DCFF7-96E7-4F1D-A85B-8B25EADD4A5F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322C3-FBE4-4E5A-97CC-E9D374124B1B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thought it would be great to celebrate the world of craft beers and get Victorians to try something different and find a new favorite</a:t>
          </a:r>
        </a:p>
      </dsp:txBody>
      <dsp:txXfrm>
        <a:off x="1190374" y="2578601"/>
        <a:ext cx="5075636" cy="1030627"/>
      </dsp:txXfrm>
    </dsp:sp>
    <dsp:sp modelId="{44CFD235-ABAB-48D0-820D-D52A1C84BB77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F8237-6A87-4FF0-B0F3-C7FD4402A6D5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32CAA-F62C-4339-9A85-233FFFBFE2DE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review data and data on breweries, we set out on a virtual brewery crawl to find good datasets to teach a computer how to appreciate a good craft beer</a:t>
          </a:r>
        </a:p>
      </dsp:txBody>
      <dsp:txXfrm>
        <a:off x="1190374" y="3866886"/>
        <a:ext cx="5075636" cy="103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A88B1-DB94-46AB-B3A7-72B57AC30CC2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B0706-DE07-40BE-884F-703F86244086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E08A-A058-44CB-8CE1-D9EA3C0173BA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From our search, we identified 2 data sets</a:t>
          </a:r>
        </a:p>
      </dsp:txBody>
      <dsp:txXfrm>
        <a:off x="89024" y="2804184"/>
        <a:ext cx="3037500" cy="720000"/>
      </dsp:txXfrm>
    </dsp:sp>
    <dsp:sp modelId="{C049969C-CBB0-4814-A422-94756F300E87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BD0CD-7EF7-4887-BF45-B7A1622B0AFE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21C1-B7D6-442E-913B-4044031AEDD0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set 1 – []</a:t>
          </a:r>
        </a:p>
      </dsp:txBody>
      <dsp:txXfrm>
        <a:off x="3658087" y="2804184"/>
        <a:ext cx="3037500" cy="720000"/>
      </dsp:txXfrm>
    </dsp:sp>
    <dsp:sp modelId="{582167B2-8168-46D5-9650-BE2BD03B679C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BF4E7-C759-47BD-9DAF-2C0517969725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12752-8A9B-4BCC-BEE6-43EB0F39B5D8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set 2 – []</a:t>
          </a:r>
        </a:p>
      </dsp:txBody>
      <dsp:txXfrm>
        <a:off x="7227150" y="2804184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37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0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91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13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37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86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00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2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19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9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33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8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7F453A-223E-49D1-BA8E-9D6D88194130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AC63DF-7339-4E52-99DB-9F89FA4720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549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3F05-B368-43A7-8E01-284B2F2E4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would you like to drink today?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CDE74-2BC4-4573-9E53-3FBECBE0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9501"/>
            <a:ext cx="9144000" cy="1655762"/>
          </a:xfrm>
        </p:spPr>
        <p:txBody>
          <a:bodyPr/>
          <a:lstStyle/>
          <a:p>
            <a:r>
              <a:rPr lang="en-US" dirty="0"/>
              <a:t>Predictive Pandas presents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AF05F-FB47-49ED-AA7F-493FDBF7E1FD}"/>
              </a:ext>
            </a:extLst>
          </p:cNvPr>
          <p:cNvSpPr txBox="1">
            <a:spLocks/>
          </p:cNvSpPr>
          <p:nvPr/>
        </p:nvSpPr>
        <p:spPr>
          <a:xfrm>
            <a:off x="266700" y="5022851"/>
            <a:ext cx="195262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Michelle Hocking</a:t>
            </a:r>
          </a:p>
          <a:p>
            <a:r>
              <a:rPr lang="en-US" dirty="0"/>
              <a:t>Eamonn McCallum</a:t>
            </a:r>
          </a:p>
          <a:p>
            <a:r>
              <a:rPr lang="en-US" dirty="0"/>
              <a:t>Pooja Mallard</a:t>
            </a:r>
          </a:p>
          <a:p>
            <a:r>
              <a:rPr lang="en-US" dirty="0" err="1"/>
              <a:t>Ruohong</a:t>
            </a:r>
            <a:r>
              <a:rPr lang="en-US" dirty="0"/>
              <a:t> Yuan</a:t>
            </a:r>
          </a:p>
          <a:p>
            <a:r>
              <a:rPr lang="en-US" dirty="0"/>
              <a:t>Yann </a:t>
            </a:r>
            <a:r>
              <a:rPr lang="en-US" dirty="0" err="1"/>
              <a:t>Chye</a:t>
            </a:r>
            <a:endParaRPr lang="en-US" dirty="0"/>
          </a:p>
          <a:p>
            <a:r>
              <a:rPr lang="en-US" dirty="0"/>
              <a:t>Katherine Shamai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4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A3F4-9ADE-4118-89BC-EF4B542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EDD3-74E2-4670-9ADE-1081F990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83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2A76-5496-451A-9C9D-BBA3A67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A0C-841D-4F32-A208-23BC7B1A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6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1408-8E32-4D55-B808-8EC64148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7FA1-75A9-4D5B-86B6-05AF5413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77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EF5C-B1E1-4948-A1D2-A2A984F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my time again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12D6-470A-41AB-9325-704EF507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9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B0B5-5A3D-4710-AFF4-E1D4711B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we would add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08EC-D99B-4CCA-B587-788C2795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24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11F0-9FED-412F-A7AE-2450AE38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21C-6952-4FD0-898B-01C7E6C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4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4D0E-EA7D-41A9-8C4D-345B2900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Getting back on the beers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33CB-2CDB-406F-B6CD-FA054F60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A085C-4D40-400F-A5B9-2DBB6A5DD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06396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35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4A6A-1988-4C01-B5E2-14E6E8F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 search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80AB4-055C-437A-B2CE-9AB15FF19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A22D98-3958-4AF9-9A8F-9728949F7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8708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94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EA947-8F66-443A-BC3A-ADBECE5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Data Munging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6018-6BAD-4342-9DBA-97C02BA7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ETL</a:t>
            </a:r>
          </a:p>
          <a:p>
            <a:r>
              <a:rPr lang="en-US">
                <a:solidFill>
                  <a:schemeClr val="tx1"/>
                </a:solidFill>
              </a:rPr>
              <a:t>ML</a:t>
            </a:r>
          </a:p>
          <a:p>
            <a:r>
              <a:rPr lang="en-US">
                <a:solidFill>
                  <a:schemeClr val="tx1"/>
                </a:solidFill>
              </a:rPr>
              <a:t>Training the model</a:t>
            </a:r>
          </a:p>
          <a:p>
            <a:r>
              <a:rPr lang="en-US">
                <a:solidFill>
                  <a:schemeClr val="tx1"/>
                </a:solidFill>
              </a:rPr>
              <a:t>Visualisation</a:t>
            </a:r>
          </a:p>
          <a:p>
            <a:r>
              <a:rPr lang="en-US">
                <a:solidFill>
                  <a:schemeClr val="tx1"/>
                </a:solidFill>
              </a:rPr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267475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FBE3-5EB9-430C-87FD-054CB74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9769-62A0-441E-845F-1399EBB5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Cleansing of data included adding feature for each unique beer and grouping reviews by beer</a:t>
            </a:r>
          </a:p>
          <a:p>
            <a:r>
              <a:rPr lang="en-US" dirty="0"/>
              <a:t>Count of review and understanding the standard deviation to determine the reliability and variability of the reviews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6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FFF-E937-4C79-A20D-24839A8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for </a:t>
            </a:r>
            <a:r>
              <a:rPr lang="en-US"/>
              <a:t>brewery data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C36C-C077-414B-8774-7A616C6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89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FBE3-5EB9-430C-87FD-054CB74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9769-62A0-441E-845F-1399EBB5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17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4E32-A474-418F-BE78-8EAA2EA4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42CB-47AD-4DBD-8C07-B00C1094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0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017-8B99-48EF-929B-0E6F00ED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7367-FB97-4100-9D58-E37943DD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02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What would you like to drink today?</vt:lpstr>
      <vt:lpstr>Getting back on the beers</vt:lpstr>
      <vt:lpstr>Data search</vt:lpstr>
      <vt:lpstr>Data Munging</vt:lpstr>
      <vt:lpstr>ETL</vt:lpstr>
      <vt:lpstr>Scraping for brewery data</vt:lpstr>
      <vt:lpstr>Machine Learning</vt:lpstr>
      <vt:lpstr>Training the model</vt:lpstr>
      <vt:lpstr>Visualisation</vt:lpstr>
      <vt:lpstr>Streamlit</vt:lpstr>
      <vt:lpstr>Interesting observations</vt:lpstr>
      <vt:lpstr>Challenges</vt:lpstr>
      <vt:lpstr>If I had my time again</vt:lpstr>
      <vt:lpstr>Other features we would add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would you like to drink today?</dc:title>
  <dc:creator>Katherine Shamai</dc:creator>
  <cp:lastModifiedBy>Katherine Shamai</cp:lastModifiedBy>
  <cp:revision>1</cp:revision>
  <dcterms:created xsi:type="dcterms:W3CDTF">2020-10-20T10:06:26Z</dcterms:created>
  <dcterms:modified xsi:type="dcterms:W3CDTF">2020-10-20T11:16:54Z</dcterms:modified>
</cp:coreProperties>
</file>