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8" r:id="rId11"/>
    <p:sldId id="266" r:id="rId12"/>
    <p:sldId id="267" r:id="rId13"/>
    <p:sldId id="274" r:id="rId14"/>
    <p:sldId id="269" r:id="rId15"/>
    <p:sldId id="270" r:id="rId16"/>
    <p:sldId id="271" r:id="rId17"/>
    <p:sldId id="272" r:id="rId18"/>
    <p:sldId id="273" r:id="rId19"/>
  </p:sldIdLst>
  <p:sldSz cx="12192000" cy="6858000"/>
  <p:notesSz cx="6858000" cy="9144000"/>
  <p:embeddedFontLst>
    <p:embeddedFont>
      <p:font typeface="Avenir Next LT Pro" panose="020B0504020202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inzel Regular" pitchFamily="2" charset="0"/>
      <p:regular r:id="rId29"/>
      <p:bold r:id="rId30"/>
    </p:embeddedFont>
    <p:embeddedFont>
      <p:font typeface="Lustria"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MdxKv/w8XaLadfV3YkXOn/04T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59457-D54C-4FD6-A2F5-7AB11144B4DC}" v="381" dt="2020-10-30T09:01:15.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5"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Shamai" userId="1d9b402b02511d1e" providerId="LiveId" clId="{F7059457-D54C-4FD6-A2F5-7AB11144B4DC}"/>
    <pc:docChg chg="undo custSel addSld modSld sldOrd">
      <pc:chgData name="Katherine Shamai" userId="1d9b402b02511d1e" providerId="LiveId" clId="{F7059457-D54C-4FD6-A2F5-7AB11144B4DC}" dt="2020-10-30T09:01:15.205" v="434" actId="207"/>
      <pc:docMkLst>
        <pc:docMk/>
      </pc:docMkLst>
      <pc:sldChg chg="modSp mod">
        <pc:chgData name="Katherine Shamai" userId="1d9b402b02511d1e" providerId="LiveId" clId="{F7059457-D54C-4FD6-A2F5-7AB11144B4DC}" dt="2020-10-29T10:15:10.347" v="22" actId="20577"/>
        <pc:sldMkLst>
          <pc:docMk/>
          <pc:sldMk cId="0" sldId="257"/>
        </pc:sldMkLst>
        <pc:spChg chg="mod">
          <ac:chgData name="Katherine Shamai" userId="1d9b402b02511d1e" providerId="LiveId" clId="{F7059457-D54C-4FD6-A2F5-7AB11144B4DC}" dt="2020-10-29T10:14:24.816" v="8" actId="20577"/>
          <ac:spMkLst>
            <pc:docMk/>
            <pc:sldMk cId="0" sldId="257"/>
            <ac:spMk id="167" creationId="{00000000-0000-0000-0000-000000000000}"/>
          </ac:spMkLst>
        </pc:spChg>
        <pc:spChg chg="mod">
          <ac:chgData name="Katherine Shamai" userId="1d9b402b02511d1e" providerId="LiveId" clId="{F7059457-D54C-4FD6-A2F5-7AB11144B4DC}" dt="2020-10-29T10:14:35.419" v="9" actId="20577"/>
          <ac:spMkLst>
            <pc:docMk/>
            <pc:sldMk cId="0" sldId="257"/>
            <ac:spMk id="171" creationId="{00000000-0000-0000-0000-000000000000}"/>
          </ac:spMkLst>
        </pc:spChg>
        <pc:spChg chg="mod">
          <ac:chgData name="Katherine Shamai" userId="1d9b402b02511d1e" providerId="LiveId" clId="{F7059457-D54C-4FD6-A2F5-7AB11144B4DC}" dt="2020-10-29T10:15:10.347" v="22" actId="20577"/>
          <ac:spMkLst>
            <pc:docMk/>
            <pc:sldMk cId="0" sldId="257"/>
            <ac:spMk id="175" creationId="{00000000-0000-0000-0000-000000000000}"/>
          </ac:spMkLst>
        </pc:spChg>
      </pc:sldChg>
      <pc:sldChg chg="modSp mod">
        <pc:chgData name="Katherine Shamai" userId="1d9b402b02511d1e" providerId="LiveId" clId="{F7059457-D54C-4FD6-A2F5-7AB11144B4DC}" dt="2020-10-30T08:38:13.984" v="316"/>
        <pc:sldMkLst>
          <pc:docMk/>
          <pc:sldMk cId="0" sldId="265"/>
        </pc:sldMkLst>
        <pc:graphicFrameChg chg="mod">
          <ac:chgData name="Katherine Shamai" userId="1d9b402b02511d1e" providerId="LiveId" clId="{F7059457-D54C-4FD6-A2F5-7AB11144B4DC}" dt="2020-10-30T08:38:13.984" v="316"/>
          <ac:graphicFrameMkLst>
            <pc:docMk/>
            <pc:sldMk cId="0" sldId="265"/>
            <ac:graphicFrameMk id="4" creationId="{1CCC3C30-2275-44B6-A513-18FF983415FE}"/>
          </ac:graphicFrameMkLst>
        </pc:graphicFrameChg>
      </pc:sldChg>
      <pc:sldChg chg="modSp">
        <pc:chgData name="Katherine Shamai" userId="1d9b402b02511d1e" providerId="LiveId" clId="{F7059457-D54C-4FD6-A2F5-7AB11144B4DC}" dt="2020-10-30T09:01:15.205" v="434" actId="207"/>
        <pc:sldMkLst>
          <pc:docMk/>
          <pc:sldMk cId="0" sldId="269"/>
        </pc:sldMkLst>
        <pc:graphicFrameChg chg="mod">
          <ac:chgData name="Katherine Shamai" userId="1d9b402b02511d1e" providerId="LiveId" clId="{F7059457-D54C-4FD6-A2F5-7AB11144B4DC}" dt="2020-10-30T09:01:15.205" v="434" actId="207"/>
          <ac:graphicFrameMkLst>
            <pc:docMk/>
            <pc:sldMk cId="0" sldId="269"/>
            <ac:graphicFrameMk id="2" creationId="{8050A9F9-0E05-4BE5-AB69-79027EC81D4F}"/>
          </ac:graphicFrameMkLst>
        </pc:graphicFrameChg>
      </pc:sldChg>
      <pc:sldChg chg="modSp">
        <pc:chgData name="Katherine Shamai" userId="1d9b402b02511d1e" providerId="LiveId" clId="{F7059457-D54C-4FD6-A2F5-7AB11144B4DC}" dt="2020-10-30T08:14:31.055" v="27" actId="20577"/>
        <pc:sldMkLst>
          <pc:docMk/>
          <pc:sldMk cId="0" sldId="270"/>
        </pc:sldMkLst>
        <pc:graphicFrameChg chg="mod">
          <ac:chgData name="Katherine Shamai" userId="1d9b402b02511d1e" providerId="LiveId" clId="{F7059457-D54C-4FD6-A2F5-7AB11144B4DC}" dt="2020-10-30T08:14:31.055" v="27" actId="20577"/>
          <ac:graphicFrameMkLst>
            <pc:docMk/>
            <pc:sldMk cId="0" sldId="270"/>
            <ac:graphicFrameMk id="2" creationId="{0C24E586-1421-41A2-AB99-82EA4E9B549E}"/>
          </ac:graphicFrameMkLst>
        </pc:graphicFrameChg>
      </pc:sldChg>
      <pc:sldChg chg="modSp">
        <pc:chgData name="Katherine Shamai" userId="1d9b402b02511d1e" providerId="LiveId" clId="{F7059457-D54C-4FD6-A2F5-7AB11144B4DC}" dt="2020-10-30T09:00:00.542" v="353" actId="20577"/>
        <pc:sldMkLst>
          <pc:docMk/>
          <pc:sldMk cId="0" sldId="271"/>
        </pc:sldMkLst>
        <pc:graphicFrameChg chg="mod">
          <ac:chgData name="Katherine Shamai" userId="1d9b402b02511d1e" providerId="LiveId" clId="{F7059457-D54C-4FD6-A2F5-7AB11144B4DC}" dt="2020-10-30T09:00:00.542" v="353" actId="20577"/>
          <ac:graphicFrameMkLst>
            <pc:docMk/>
            <pc:sldMk cId="0" sldId="271"/>
            <ac:graphicFrameMk id="2" creationId="{75725E06-0678-4761-BC7C-D5C0B697BA24}"/>
          </ac:graphicFrameMkLst>
        </pc:graphicFrameChg>
      </pc:sldChg>
      <pc:sldChg chg="modSp add mod ord">
        <pc:chgData name="Katherine Shamai" userId="1d9b402b02511d1e" providerId="LiveId" clId="{F7059457-D54C-4FD6-A2F5-7AB11144B4DC}" dt="2020-10-30T08:59:32.441" v="317" actId="122"/>
        <pc:sldMkLst>
          <pc:docMk/>
          <pc:sldMk cId="956658827" sldId="274"/>
        </pc:sldMkLst>
        <pc:spChg chg="mod">
          <ac:chgData name="Katherine Shamai" userId="1d9b402b02511d1e" providerId="LiveId" clId="{F7059457-D54C-4FD6-A2F5-7AB11144B4DC}" dt="2020-10-30T08:14:42.063" v="53" actId="20577"/>
          <ac:spMkLst>
            <pc:docMk/>
            <pc:sldMk cId="956658827" sldId="274"/>
            <ac:spMk id="466" creationId="{00000000-0000-0000-0000-000000000000}"/>
          </ac:spMkLst>
        </pc:spChg>
        <pc:spChg chg="mod">
          <ac:chgData name="Katherine Shamai" userId="1d9b402b02511d1e" providerId="LiveId" clId="{F7059457-D54C-4FD6-A2F5-7AB11144B4DC}" dt="2020-10-30T08:26:28.940" v="218" actId="1037"/>
          <ac:spMkLst>
            <pc:docMk/>
            <pc:sldMk cId="956658827" sldId="274"/>
            <ac:spMk id="469" creationId="{00000000-0000-0000-0000-000000000000}"/>
          </ac:spMkLst>
        </pc:spChg>
        <pc:graphicFrameChg chg="mod ord">
          <ac:chgData name="Katherine Shamai" userId="1d9b402b02511d1e" providerId="LiveId" clId="{F7059457-D54C-4FD6-A2F5-7AB11144B4DC}" dt="2020-10-30T08:59:32.441" v="317" actId="122"/>
          <ac:graphicFrameMkLst>
            <pc:docMk/>
            <pc:sldMk cId="956658827" sldId="274"/>
            <ac:graphicFrameMk id="2" creationId="{0C24E586-1421-41A2-AB99-82EA4E9B549E}"/>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ata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image" Target="../media/image42.jp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image" Target="../media/image42.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F7C1C-848A-4985-AE5C-0D537A177F82}" type="doc">
      <dgm:prSet loTypeId="urn:microsoft.com/office/officeart/2009/3/layout/SubStepProcess" loCatId="process" qsTypeId="urn:microsoft.com/office/officeart/2005/8/quickstyle/simple1" qsCatId="simple" csTypeId="urn:microsoft.com/office/officeart/2005/8/colors/colorful4" csCatId="colorful" phldr="1"/>
      <dgm:spPr/>
      <dgm:t>
        <a:bodyPr/>
        <a:lstStyle/>
        <a:p>
          <a:endParaRPr lang="en-AU"/>
        </a:p>
      </dgm:t>
    </dgm:pt>
    <dgm:pt modelId="{0FE38204-BEB1-446C-B662-2B4EFB946A21}">
      <dgm:prSet phldrT="[Text]" custT="1"/>
      <dgm:spPr/>
      <dgm:t>
        <a:bodyPr/>
        <a:lstStyle/>
        <a:p>
          <a:r>
            <a:rPr lang="en-US" sz="800" dirty="0">
              <a:solidFill>
                <a:schemeClr val="bg1"/>
              </a:solidFill>
              <a:latin typeface="Avenir Next LT Pro" panose="020B0504020202020204" pitchFamily="34" charset="0"/>
            </a:rPr>
            <a:t>2 data input approaches were tested</a:t>
          </a:r>
          <a:endParaRPr lang="en-AU" sz="800" dirty="0">
            <a:solidFill>
              <a:schemeClr val="bg1"/>
            </a:solidFill>
            <a:latin typeface="Avenir Next LT Pro" panose="020B0504020202020204" pitchFamily="34" charset="0"/>
          </a:endParaRPr>
        </a:p>
      </dgm:t>
    </dgm:pt>
    <dgm:pt modelId="{8131B317-644F-40A0-983A-B3B168A06007}" type="parTrans" cxnId="{E942E193-3954-4EAA-BFAA-CB45F893F916}">
      <dgm:prSet/>
      <dgm:spPr/>
      <dgm:t>
        <a:bodyPr/>
        <a:lstStyle/>
        <a:p>
          <a:endParaRPr lang="en-AU" sz="3600">
            <a:solidFill>
              <a:schemeClr val="bg1"/>
            </a:solidFill>
            <a:latin typeface="Avenir Next LT Pro" panose="020B0504020202020204" pitchFamily="34" charset="0"/>
          </a:endParaRPr>
        </a:p>
      </dgm:t>
    </dgm:pt>
    <dgm:pt modelId="{ED53DD5D-2367-4A91-8240-D7084DFD4AB4}" type="sibTrans" cxnId="{E942E193-3954-4EAA-BFAA-CB45F893F916}">
      <dgm:prSet/>
      <dgm:spPr/>
      <dgm:t>
        <a:bodyPr/>
        <a:lstStyle/>
        <a:p>
          <a:endParaRPr lang="en-AU" sz="3600">
            <a:solidFill>
              <a:schemeClr val="bg1"/>
            </a:solidFill>
            <a:latin typeface="Avenir Next LT Pro" panose="020B0504020202020204" pitchFamily="34" charset="0"/>
          </a:endParaRPr>
        </a:p>
      </dgm:t>
    </dgm:pt>
    <dgm:pt modelId="{A6F1BCE9-B990-482A-8248-CF975E961C75}">
      <dgm:prSet phldrT="[Text]" custT="1"/>
      <dgm:spPr/>
      <dgm:t>
        <a:bodyPr/>
        <a:lstStyle/>
        <a:p>
          <a:r>
            <a:rPr lang="en-US" sz="900" dirty="0">
              <a:solidFill>
                <a:schemeClr val="bg1"/>
              </a:solidFill>
              <a:latin typeface="Avenir Next LT Pro" panose="020B0504020202020204" pitchFamily="34" charset="0"/>
            </a:rPr>
            <a:t>No. of reviews</a:t>
          </a:r>
          <a:endParaRPr lang="en-AU" sz="900" dirty="0">
            <a:solidFill>
              <a:schemeClr val="bg1"/>
            </a:solidFill>
            <a:latin typeface="Avenir Next LT Pro" panose="020B0504020202020204" pitchFamily="34" charset="0"/>
          </a:endParaRPr>
        </a:p>
      </dgm:t>
    </dgm:pt>
    <dgm:pt modelId="{6DFE9CF1-44E4-4A7E-BC5B-C8B944EC1C9D}" type="parTrans" cxnId="{C35FE1C1-7A26-4342-81A0-848958E00D29}">
      <dgm:prSet/>
      <dgm:spPr/>
      <dgm:t>
        <a:bodyPr/>
        <a:lstStyle/>
        <a:p>
          <a:endParaRPr lang="en-AU" sz="3600">
            <a:solidFill>
              <a:schemeClr val="bg1"/>
            </a:solidFill>
            <a:latin typeface="Avenir Next LT Pro" panose="020B0504020202020204" pitchFamily="34" charset="0"/>
          </a:endParaRPr>
        </a:p>
      </dgm:t>
    </dgm:pt>
    <dgm:pt modelId="{E976E546-29A7-4925-A45B-00CABCA96432}" type="sibTrans" cxnId="{C35FE1C1-7A26-4342-81A0-848958E00D29}">
      <dgm:prSet/>
      <dgm:spPr/>
      <dgm:t>
        <a:bodyPr/>
        <a:lstStyle/>
        <a:p>
          <a:endParaRPr lang="en-AU" sz="3600">
            <a:solidFill>
              <a:schemeClr val="bg1"/>
            </a:solidFill>
            <a:latin typeface="Avenir Next LT Pro" panose="020B0504020202020204" pitchFamily="34" charset="0"/>
          </a:endParaRPr>
        </a:p>
      </dgm:t>
    </dgm:pt>
    <dgm:pt modelId="{33FDD510-F450-46B3-82C4-14461B14293D}">
      <dgm:prSet phldrT="[Text]" custT="1"/>
      <dgm:spPr/>
      <dgm:t>
        <a:bodyPr/>
        <a:lstStyle/>
        <a:p>
          <a:r>
            <a:rPr lang="en-US" sz="900" dirty="0">
              <a:solidFill>
                <a:schemeClr val="bg1"/>
              </a:solidFill>
              <a:latin typeface="Avenir Next LT Pro" panose="020B0504020202020204" pitchFamily="34" charset="0"/>
            </a:rPr>
            <a:t>Scores</a:t>
          </a:r>
          <a:endParaRPr lang="en-AU" sz="900" dirty="0">
            <a:solidFill>
              <a:schemeClr val="bg1"/>
            </a:solidFill>
            <a:latin typeface="Avenir Next LT Pro" panose="020B0504020202020204" pitchFamily="34" charset="0"/>
          </a:endParaRPr>
        </a:p>
      </dgm:t>
    </dgm:pt>
    <dgm:pt modelId="{EA7F2341-DF50-4864-9592-11FDAD04643D}" type="parTrans" cxnId="{A1F788A2-7059-4A4D-BB81-6BB0278F1F7B}">
      <dgm:prSet/>
      <dgm:spPr/>
      <dgm:t>
        <a:bodyPr/>
        <a:lstStyle/>
        <a:p>
          <a:endParaRPr lang="en-AU" sz="3600">
            <a:solidFill>
              <a:schemeClr val="bg1"/>
            </a:solidFill>
            <a:latin typeface="Avenir Next LT Pro" panose="020B0504020202020204" pitchFamily="34" charset="0"/>
          </a:endParaRPr>
        </a:p>
      </dgm:t>
    </dgm:pt>
    <dgm:pt modelId="{DD8BA017-2EBB-4B58-84F3-F9CE9313D8A6}" type="sibTrans" cxnId="{A1F788A2-7059-4A4D-BB81-6BB0278F1F7B}">
      <dgm:prSet/>
      <dgm:spPr/>
      <dgm:t>
        <a:bodyPr/>
        <a:lstStyle/>
        <a:p>
          <a:endParaRPr lang="en-AU" sz="3600">
            <a:solidFill>
              <a:schemeClr val="bg1"/>
            </a:solidFill>
            <a:latin typeface="Avenir Next LT Pro" panose="020B0504020202020204" pitchFamily="34" charset="0"/>
          </a:endParaRPr>
        </a:p>
      </dgm:t>
    </dgm:pt>
    <dgm:pt modelId="{0631C403-A31E-4A46-8273-E8423043AC9D}">
      <dgm:prSet phldrT="[Text]" custT="1"/>
      <dgm:spPr/>
      <dgm:t>
        <a:bodyPr/>
        <a:lstStyle/>
        <a:p>
          <a:r>
            <a:rPr lang="en-US" sz="800" dirty="0">
              <a:solidFill>
                <a:schemeClr val="bg1"/>
              </a:solidFill>
              <a:latin typeface="Avenir Next LT Pro" panose="020B0504020202020204" pitchFamily="34" charset="0"/>
            </a:rPr>
            <a:t>Limited features broken up in types</a:t>
          </a:r>
          <a:endParaRPr lang="en-AU" sz="800" dirty="0">
            <a:solidFill>
              <a:schemeClr val="bg1"/>
            </a:solidFill>
            <a:latin typeface="Avenir Next LT Pro" panose="020B0504020202020204" pitchFamily="34" charset="0"/>
          </a:endParaRPr>
        </a:p>
      </dgm:t>
    </dgm:pt>
    <dgm:pt modelId="{1D6E6DD3-F1CB-4766-9057-89FA5097FA8D}" type="parTrans" cxnId="{EDAF54E2-ED81-4C55-9A99-557C04160665}">
      <dgm:prSet/>
      <dgm:spPr/>
      <dgm:t>
        <a:bodyPr/>
        <a:lstStyle/>
        <a:p>
          <a:endParaRPr lang="en-AU" sz="3600">
            <a:solidFill>
              <a:schemeClr val="bg1"/>
            </a:solidFill>
            <a:latin typeface="Avenir Next LT Pro" panose="020B0504020202020204" pitchFamily="34" charset="0"/>
          </a:endParaRPr>
        </a:p>
      </dgm:t>
    </dgm:pt>
    <dgm:pt modelId="{C66F50A7-6792-4481-8BA2-58D244BDFB56}" type="sibTrans" cxnId="{EDAF54E2-ED81-4C55-9A99-557C04160665}">
      <dgm:prSet/>
      <dgm:spPr/>
      <dgm:t>
        <a:bodyPr/>
        <a:lstStyle/>
        <a:p>
          <a:endParaRPr lang="en-AU" sz="3600">
            <a:solidFill>
              <a:schemeClr val="bg1"/>
            </a:solidFill>
            <a:latin typeface="Avenir Next LT Pro" panose="020B0504020202020204" pitchFamily="34" charset="0"/>
          </a:endParaRPr>
        </a:p>
      </dgm:t>
    </dgm:pt>
    <dgm:pt modelId="{9D354003-518A-44FA-BCC6-5FADD00676ED}">
      <dgm:prSet phldrT="[Text]" custT="1"/>
      <dgm:spPr/>
      <dgm:t>
        <a:bodyPr/>
        <a:lstStyle/>
        <a:p>
          <a:r>
            <a:rPr lang="en-US" sz="900" dirty="0">
              <a:solidFill>
                <a:schemeClr val="bg1"/>
              </a:solidFill>
              <a:latin typeface="Avenir Next LT Pro" panose="020B0504020202020204" pitchFamily="34" charset="0"/>
            </a:rPr>
            <a:t>All features converted into dense vector</a:t>
          </a:r>
          <a:endParaRPr lang="en-AU" sz="900" dirty="0">
            <a:solidFill>
              <a:schemeClr val="bg1"/>
            </a:solidFill>
            <a:latin typeface="Avenir Next LT Pro" panose="020B0504020202020204" pitchFamily="34" charset="0"/>
          </a:endParaRPr>
        </a:p>
      </dgm:t>
    </dgm:pt>
    <dgm:pt modelId="{7AACF87E-0F1E-41DC-ABAA-C9268F2A4589}" type="parTrans" cxnId="{A890512C-8F5C-4710-A9CF-EF5DDBDA50A1}">
      <dgm:prSet/>
      <dgm:spPr/>
      <dgm:t>
        <a:bodyPr/>
        <a:lstStyle/>
        <a:p>
          <a:endParaRPr lang="en-AU" sz="3600">
            <a:solidFill>
              <a:schemeClr val="bg1"/>
            </a:solidFill>
            <a:latin typeface="Avenir Next LT Pro" panose="020B0504020202020204" pitchFamily="34" charset="0"/>
          </a:endParaRPr>
        </a:p>
      </dgm:t>
    </dgm:pt>
    <dgm:pt modelId="{B7843A54-757F-4004-9F67-1377F97D36AE}" type="sibTrans" cxnId="{A890512C-8F5C-4710-A9CF-EF5DDBDA50A1}">
      <dgm:prSet/>
      <dgm:spPr/>
      <dgm:t>
        <a:bodyPr/>
        <a:lstStyle/>
        <a:p>
          <a:endParaRPr lang="en-AU" sz="3600">
            <a:solidFill>
              <a:schemeClr val="bg1"/>
            </a:solidFill>
            <a:latin typeface="Avenir Next LT Pro" panose="020B0504020202020204" pitchFamily="34" charset="0"/>
          </a:endParaRPr>
        </a:p>
      </dgm:t>
    </dgm:pt>
    <dgm:pt modelId="{CDE3D13C-2128-42AA-BDE4-32999CC44F97}">
      <dgm:prSet phldrT="[Text]" custT="1"/>
      <dgm:spPr/>
      <dgm:t>
        <a:bodyPr/>
        <a:lstStyle/>
        <a:p>
          <a:r>
            <a:rPr lang="en-US" sz="900" dirty="0">
              <a:solidFill>
                <a:schemeClr val="bg1"/>
              </a:solidFill>
              <a:latin typeface="Avenir Next LT Pro" panose="020B0504020202020204" pitchFamily="34" charset="0"/>
            </a:rPr>
            <a:t>Limited features converted into sparse vector</a:t>
          </a:r>
          <a:endParaRPr lang="en-AU" sz="900" dirty="0">
            <a:solidFill>
              <a:schemeClr val="bg1"/>
            </a:solidFill>
            <a:latin typeface="Avenir Next LT Pro" panose="020B0504020202020204" pitchFamily="34" charset="0"/>
          </a:endParaRPr>
        </a:p>
      </dgm:t>
    </dgm:pt>
    <dgm:pt modelId="{490F29AB-9433-48DF-B446-53450BB5DC21}" type="parTrans" cxnId="{6C89595C-9AF7-4350-B103-2EB437C2B949}">
      <dgm:prSet/>
      <dgm:spPr/>
      <dgm:t>
        <a:bodyPr/>
        <a:lstStyle/>
        <a:p>
          <a:endParaRPr lang="en-AU" sz="3600">
            <a:solidFill>
              <a:schemeClr val="bg1"/>
            </a:solidFill>
            <a:latin typeface="Avenir Next LT Pro" panose="020B0504020202020204" pitchFamily="34" charset="0"/>
          </a:endParaRPr>
        </a:p>
      </dgm:t>
    </dgm:pt>
    <dgm:pt modelId="{4DF45EE2-6CE2-4AC0-9899-53FC6441D398}" type="sibTrans" cxnId="{6C89595C-9AF7-4350-B103-2EB437C2B949}">
      <dgm:prSet/>
      <dgm:spPr/>
      <dgm:t>
        <a:bodyPr/>
        <a:lstStyle/>
        <a:p>
          <a:endParaRPr lang="en-AU" sz="3600">
            <a:solidFill>
              <a:schemeClr val="bg1"/>
            </a:solidFill>
            <a:latin typeface="Avenir Next LT Pro" panose="020B0504020202020204" pitchFamily="34" charset="0"/>
          </a:endParaRPr>
        </a:p>
      </dgm:t>
    </dgm:pt>
    <dgm:pt modelId="{FFB5DC8B-4C31-4171-919A-913D1F970346}">
      <dgm:prSet phldrT="[Text]" custT="1"/>
      <dgm:spPr/>
      <dgm:t>
        <a:bodyPr/>
        <a:lstStyle/>
        <a:p>
          <a:r>
            <a:rPr lang="en-US" sz="900" dirty="0">
              <a:solidFill>
                <a:schemeClr val="bg1"/>
              </a:solidFill>
              <a:latin typeface="Avenir Next LT Pro" panose="020B0504020202020204" pitchFamily="34" charset="0"/>
            </a:rPr>
            <a:t>Limited features was selected based on arbitrary no. of clusters and comparison of Silhouette score</a:t>
          </a:r>
          <a:endParaRPr lang="en-AU" sz="900" dirty="0">
            <a:solidFill>
              <a:schemeClr val="bg1"/>
            </a:solidFill>
            <a:latin typeface="Avenir Next LT Pro" panose="020B0504020202020204" pitchFamily="34" charset="0"/>
          </a:endParaRPr>
        </a:p>
      </dgm:t>
    </dgm:pt>
    <dgm:pt modelId="{00D84D80-BD94-46CF-A6C2-7F405022FF8C}" type="parTrans" cxnId="{E4782A65-4855-46A9-8635-DCEF67565CF7}">
      <dgm:prSet/>
      <dgm:spPr/>
      <dgm:t>
        <a:bodyPr/>
        <a:lstStyle/>
        <a:p>
          <a:endParaRPr lang="en-AU" sz="3600">
            <a:solidFill>
              <a:schemeClr val="bg1"/>
            </a:solidFill>
            <a:latin typeface="Avenir Next LT Pro" panose="020B0504020202020204" pitchFamily="34" charset="0"/>
          </a:endParaRPr>
        </a:p>
      </dgm:t>
    </dgm:pt>
    <dgm:pt modelId="{8B663421-0733-416A-AD19-5CBAD87D025A}" type="sibTrans" cxnId="{E4782A65-4855-46A9-8635-DCEF67565CF7}">
      <dgm:prSet/>
      <dgm:spPr/>
      <dgm:t>
        <a:bodyPr/>
        <a:lstStyle/>
        <a:p>
          <a:endParaRPr lang="en-AU" sz="3600">
            <a:solidFill>
              <a:schemeClr val="bg1"/>
            </a:solidFill>
            <a:latin typeface="Avenir Next LT Pro" panose="020B0504020202020204" pitchFamily="34" charset="0"/>
          </a:endParaRPr>
        </a:p>
      </dgm:t>
    </dgm:pt>
    <dgm:pt modelId="{D737B38D-6B7D-485A-A6CF-0B7FABEBA9FB}">
      <dgm:prSet phldrT="[Text]" custT="1"/>
      <dgm:spPr/>
      <dgm:t>
        <a:bodyPr/>
        <a:lstStyle/>
        <a:p>
          <a:r>
            <a:rPr lang="en-US" sz="900" dirty="0">
              <a:solidFill>
                <a:schemeClr val="bg1"/>
              </a:solidFill>
              <a:latin typeface="Avenir Next LT Pro" panose="020B0504020202020204" pitchFamily="34" charset="0"/>
            </a:rPr>
            <a:t>Flavor</a:t>
          </a:r>
          <a:endParaRPr lang="en-AU" sz="900" dirty="0">
            <a:solidFill>
              <a:schemeClr val="bg1"/>
            </a:solidFill>
            <a:latin typeface="Avenir Next LT Pro" panose="020B0504020202020204" pitchFamily="34" charset="0"/>
          </a:endParaRPr>
        </a:p>
      </dgm:t>
    </dgm:pt>
    <dgm:pt modelId="{441599B4-0444-4C0E-A565-3EE3EE5A01CD}" type="parTrans" cxnId="{B51E98DA-A1F9-4367-84F4-366713BE34AE}">
      <dgm:prSet/>
      <dgm:spPr/>
      <dgm:t>
        <a:bodyPr/>
        <a:lstStyle/>
        <a:p>
          <a:endParaRPr lang="en-AU" sz="3600">
            <a:solidFill>
              <a:schemeClr val="bg1"/>
            </a:solidFill>
            <a:latin typeface="Avenir Next LT Pro" panose="020B0504020202020204" pitchFamily="34" charset="0"/>
          </a:endParaRPr>
        </a:p>
      </dgm:t>
    </dgm:pt>
    <dgm:pt modelId="{D62CAF5F-B352-4149-A0E6-742DF58507CD}" type="sibTrans" cxnId="{B51E98DA-A1F9-4367-84F4-366713BE34AE}">
      <dgm:prSet/>
      <dgm:spPr/>
      <dgm:t>
        <a:bodyPr/>
        <a:lstStyle/>
        <a:p>
          <a:endParaRPr lang="en-AU" sz="3600">
            <a:solidFill>
              <a:schemeClr val="bg1"/>
            </a:solidFill>
            <a:latin typeface="Avenir Next LT Pro" panose="020B0504020202020204" pitchFamily="34" charset="0"/>
          </a:endParaRPr>
        </a:p>
      </dgm:t>
    </dgm:pt>
    <dgm:pt modelId="{14C22C57-84E9-4B98-AA3B-F80E3C498494}">
      <dgm:prSet phldrT="[Text]" custT="1"/>
      <dgm:spPr/>
      <dgm:t>
        <a:bodyPr/>
        <a:lstStyle/>
        <a:p>
          <a:r>
            <a:rPr lang="en-US" sz="900" dirty="0">
              <a:solidFill>
                <a:schemeClr val="bg1"/>
              </a:solidFill>
              <a:latin typeface="Avenir Next LT Pro" panose="020B0504020202020204" pitchFamily="34" charset="0"/>
            </a:rPr>
            <a:t>Origin</a:t>
          </a:r>
          <a:endParaRPr lang="en-AU" sz="900" dirty="0">
            <a:solidFill>
              <a:schemeClr val="bg1"/>
            </a:solidFill>
            <a:latin typeface="Avenir Next LT Pro" panose="020B0504020202020204" pitchFamily="34" charset="0"/>
          </a:endParaRPr>
        </a:p>
      </dgm:t>
    </dgm:pt>
    <dgm:pt modelId="{85D38865-8CD7-4CF1-8438-36D7F7C27FF2}" type="parTrans" cxnId="{B711541D-8742-4E7A-9EE4-A88C3A41DFB2}">
      <dgm:prSet/>
      <dgm:spPr/>
      <dgm:t>
        <a:bodyPr/>
        <a:lstStyle/>
        <a:p>
          <a:endParaRPr lang="en-AU" sz="3600">
            <a:solidFill>
              <a:schemeClr val="bg1"/>
            </a:solidFill>
            <a:latin typeface="Avenir Next LT Pro" panose="020B0504020202020204" pitchFamily="34" charset="0"/>
          </a:endParaRPr>
        </a:p>
      </dgm:t>
    </dgm:pt>
    <dgm:pt modelId="{8BFB0894-453F-4625-B389-8D12DA3A8E66}" type="sibTrans" cxnId="{B711541D-8742-4E7A-9EE4-A88C3A41DFB2}">
      <dgm:prSet/>
      <dgm:spPr/>
      <dgm:t>
        <a:bodyPr/>
        <a:lstStyle/>
        <a:p>
          <a:endParaRPr lang="en-AU" sz="3600">
            <a:solidFill>
              <a:schemeClr val="bg1"/>
            </a:solidFill>
            <a:latin typeface="Avenir Next LT Pro" panose="020B0504020202020204" pitchFamily="34" charset="0"/>
          </a:endParaRPr>
        </a:p>
      </dgm:t>
    </dgm:pt>
    <dgm:pt modelId="{DDD5566C-CF4C-478B-BA92-CEAED4E4C7BB}">
      <dgm:prSet phldrT="[Text]" custT="1"/>
      <dgm:spPr/>
      <dgm:t>
        <a:bodyPr/>
        <a:lstStyle/>
        <a:p>
          <a:r>
            <a:rPr lang="en-US" sz="900" dirty="0">
              <a:solidFill>
                <a:schemeClr val="bg1"/>
              </a:solidFill>
              <a:latin typeface="Avenir Next LT Pro" panose="020B0504020202020204" pitchFamily="34" charset="0"/>
            </a:rPr>
            <a:t>Arbitrary no. of clusters were used, and combinations of features were compared using Silhouette score</a:t>
          </a:r>
          <a:endParaRPr lang="en-AU" sz="900" dirty="0">
            <a:solidFill>
              <a:schemeClr val="bg1"/>
            </a:solidFill>
            <a:latin typeface="Avenir Next LT Pro" panose="020B0504020202020204" pitchFamily="34" charset="0"/>
          </a:endParaRPr>
        </a:p>
      </dgm:t>
    </dgm:pt>
    <dgm:pt modelId="{8F9DBE3B-E109-4212-8C14-4E9FDF3558A6}" type="parTrans" cxnId="{4B071E2C-97FD-4AE5-9533-8CE7C6C3A577}">
      <dgm:prSet/>
      <dgm:spPr/>
      <dgm:t>
        <a:bodyPr/>
        <a:lstStyle/>
        <a:p>
          <a:endParaRPr lang="en-AU" sz="2400">
            <a:solidFill>
              <a:schemeClr val="bg1"/>
            </a:solidFill>
            <a:latin typeface="Avenir Next LT Pro" panose="020B0504020202020204" pitchFamily="34" charset="0"/>
          </a:endParaRPr>
        </a:p>
      </dgm:t>
    </dgm:pt>
    <dgm:pt modelId="{8E2E1571-BD5B-42B3-B4EA-A61CB2C4316E}" type="sibTrans" cxnId="{4B071E2C-97FD-4AE5-9533-8CE7C6C3A577}">
      <dgm:prSet/>
      <dgm:spPr/>
      <dgm:t>
        <a:bodyPr/>
        <a:lstStyle/>
        <a:p>
          <a:endParaRPr lang="en-AU" sz="2400">
            <a:solidFill>
              <a:schemeClr val="bg1"/>
            </a:solidFill>
            <a:latin typeface="Avenir Next LT Pro" panose="020B0504020202020204" pitchFamily="34" charset="0"/>
          </a:endParaRPr>
        </a:p>
      </dgm:t>
    </dgm:pt>
    <dgm:pt modelId="{EF6EE660-7A53-4FA3-9229-9204E98E4D3D}">
      <dgm:prSet phldrT="[Text]" custT="1"/>
      <dgm:spPr/>
      <dgm:t>
        <a:bodyPr/>
        <a:lstStyle/>
        <a:p>
          <a:r>
            <a:rPr lang="en-US" sz="800" dirty="0">
              <a:solidFill>
                <a:schemeClr val="bg1"/>
              </a:solidFill>
              <a:latin typeface="Avenir Next LT Pro" panose="020B0504020202020204" pitchFamily="34" charset="0"/>
            </a:rPr>
            <a:t>Final combination of features compared by cosine similarity</a:t>
          </a:r>
          <a:endParaRPr lang="en-AU" sz="800" dirty="0">
            <a:solidFill>
              <a:schemeClr val="bg1"/>
            </a:solidFill>
            <a:latin typeface="Avenir Next LT Pro" panose="020B0504020202020204" pitchFamily="34" charset="0"/>
          </a:endParaRPr>
        </a:p>
      </dgm:t>
    </dgm:pt>
    <dgm:pt modelId="{401B7A5E-0EB4-438A-9F86-7C5F34603E66}" type="parTrans" cxnId="{A6F6EA8B-81CC-44F7-93D6-DA95A39F2DB0}">
      <dgm:prSet/>
      <dgm:spPr/>
      <dgm:t>
        <a:bodyPr/>
        <a:lstStyle/>
        <a:p>
          <a:endParaRPr lang="en-AU" sz="2400">
            <a:solidFill>
              <a:schemeClr val="bg1"/>
            </a:solidFill>
            <a:latin typeface="Avenir Next LT Pro" panose="020B0504020202020204" pitchFamily="34" charset="0"/>
          </a:endParaRPr>
        </a:p>
      </dgm:t>
    </dgm:pt>
    <dgm:pt modelId="{D97F3F9B-6757-4BB5-94C0-93C16AA2C1D4}" type="sibTrans" cxnId="{A6F6EA8B-81CC-44F7-93D6-DA95A39F2DB0}">
      <dgm:prSet/>
      <dgm:spPr/>
      <dgm:t>
        <a:bodyPr/>
        <a:lstStyle/>
        <a:p>
          <a:endParaRPr lang="en-AU" sz="2400">
            <a:solidFill>
              <a:schemeClr val="bg1"/>
            </a:solidFill>
            <a:latin typeface="Avenir Next LT Pro" panose="020B0504020202020204" pitchFamily="34" charset="0"/>
          </a:endParaRPr>
        </a:p>
      </dgm:t>
    </dgm:pt>
    <dgm:pt modelId="{93F5C00E-31AA-482F-8BB8-F23BDE17C069}">
      <dgm:prSet phldrT="[Text]" custT="1"/>
      <dgm:spPr/>
      <dgm:t>
        <a:bodyPr/>
        <a:lstStyle/>
        <a:p>
          <a:r>
            <a:rPr lang="en-US" sz="900" dirty="0">
              <a:solidFill>
                <a:schemeClr val="bg1"/>
              </a:solidFill>
              <a:latin typeface="Avenir Next LT Pro" panose="020B0504020202020204" pitchFamily="34" charset="0"/>
            </a:rPr>
            <a:t>No. of reviews</a:t>
          </a:r>
          <a:endParaRPr lang="en-AU" sz="900" dirty="0">
            <a:solidFill>
              <a:schemeClr val="bg1"/>
            </a:solidFill>
            <a:latin typeface="Avenir Next LT Pro" panose="020B0504020202020204" pitchFamily="34" charset="0"/>
          </a:endParaRPr>
        </a:p>
      </dgm:t>
    </dgm:pt>
    <dgm:pt modelId="{298FC4AD-2092-4CC8-81DF-20E5536967E1}" type="parTrans" cxnId="{9E06F6C0-5D64-4662-9D81-9AE900F27F0D}">
      <dgm:prSet/>
      <dgm:spPr/>
      <dgm:t>
        <a:bodyPr/>
        <a:lstStyle/>
        <a:p>
          <a:endParaRPr lang="en-AU" sz="2400">
            <a:solidFill>
              <a:schemeClr val="bg1"/>
            </a:solidFill>
            <a:latin typeface="Avenir Next LT Pro" panose="020B0504020202020204" pitchFamily="34" charset="0"/>
          </a:endParaRPr>
        </a:p>
      </dgm:t>
    </dgm:pt>
    <dgm:pt modelId="{4CA27639-F944-4A22-8B01-9DFEEBF4B0C9}" type="sibTrans" cxnId="{9E06F6C0-5D64-4662-9D81-9AE900F27F0D}">
      <dgm:prSet/>
      <dgm:spPr/>
      <dgm:t>
        <a:bodyPr/>
        <a:lstStyle/>
        <a:p>
          <a:endParaRPr lang="en-AU" sz="2400">
            <a:solidFill>
              <a:schemeClr val="bg1"/>
            </a:solidFill>
            <a:latin typeface="Avenir Next LT Pro" panose="020B0504020202020204" pitchFamily="34" charset="0"/>
          </a:endParaRPr>
        </a:p>
      </dgm:t>
    </dgm:pt>
    <dgm:pt modelId="{81ADD730-B678-4B5F-9874-AC892F6FFD2E}">
      <dgm:prSet phldrT="[Text]" custT="1"/>
      <dgm:spPr/>
      <dgm:t>
        <a:bodyPr/>
        <a:lstStyle/>
        <a:p>
          <a:r>
            <a:rPr lang="en-US" sz="900" dirty="0">
              <a:solidFill>
                <a:schemeClr val="bg1"/>
              </a:solidFill>
              <a:latin typeface="Avenir Next LT Pro" panose="020B0504020202020204" pitchFamily="34" charset="0"/>
            </a:rPr>
            <a:t>Score</a:t>
          </a:r>
          <a:endParaRPr lang="en-AU" sz="900" dirty="0">
            <a:solidFill>
              <a:schemeClr val="bg1"/>
            </a:solidFill>
            <a:latin typeface="Avenir Next LT Pro" panose="020B0504020202020204" pitchFamily="34" charset="0"/>
          </a:endParaRPr>
        </a:p>
      </dgm:t>
    </dgm:pt>
    <dgm:pt modelId="{DE78ABFE-68F4-4059-9F42-247C4160040D}" type="parTrans" cxnId="{29B13857-C138-48B5-B6C6-C680D82476E0}">
      <dgm:prSet/>
      <dgm:spPr/>
      <dgm:t>
        <a:bodyPr/>
        <a:lstStyle/>
        <a:p>
          <a:endParaRPr lang="en-AU" sz="2400">
            <a:solidFill>
              <a:schemeClr val="bg1"/>
            </a:solidFill>
            <a:latin typeface="Avenir Next LT Pro" panose="020B0504020202020204" pitchFamily="34" charset="0"/>
          </a:endParaRPr>
        </a:p>
      </dgm:t>
    </dgm:pt>
    <dgm:pt modelId="{AA8247D7-5100-4067-B601-50D43986C4C3}" type="sibTrans" cxnId="{29B13857-C138-48B5-B6C6-C680D82476E0}">
      <dgm:prSet/>
      <dgm:spPr/>
      <dgm:t>
        <a:bodyPr/>
        <a:lstStyle/>
        <a:p>
          <a:endParaRPr lang="en-AU" sz="2400">
            <a:solidFill>
              <a:schemeClr val="bg1"/>
            </a:solidFill>
            <a:latin typeface="Avenir Next LT Pro" panose="020B0504020202020204" pitchFamily="34" charset="0"/>
          </a:endParaRPr>
        </a:p>
      </dgm:t>
    </dgm:pt>
    <dgm:pt modelId="{883E1F1B-7F6D-4BB8-B418-BC506D742BBC}">
      <dgm:prSet phldrT="[Text]" custT="1"/>
      <dgm:spPr/>
      <dgm:t>
        <a:bodyPr/>
        <a:lstStyle/>
        <a:p>
          <a:r>
            <a:rPr lang="en-US" sz="900" dirty="0">
              <a:solidFill>
                <a:schemeClr val="bg1"/>
              </a:solidFill>
              <a:latin typeface="Avenir Next LT Pro" panose="020B0504020202020204" pitchFamily="34" charset="0"/>
            </a:rPr>
            <a:t>Type</a:t>
          </a:r>
          <a:endParaRPr lang="en-AU" sz="900" dirty="0">
            <a:solidFill>
              <a:schemeClr val="bg1"/>
            </a:solidFill>
            <a:latin typeface="Avenir Next LT Pro" panose="020B0504020202020204" pitchFamily="34" charset="0"/>
          </a:endParaRPr>
        </a:p>
      </dgm:t>
    </dgm:pt>
    <dgm:pt modelId="{B399DE09-1838-4A9E-A245-E234EE6358DB}" type="parTrans" cxnId="{98F62600-91C0-4A61-B648-A068B0873D06}">
      <dgm:prSet/>
      <dgm:spPr/>
      <dgm:t>
        <a:bodyPr/>
        <a:lstStyle/>
        <a:p>
          <a:endParaRPr lang="en-AU" sz="2400">
            <a:solidFill>
              <a:schemeClr val="bg1"/>
            </a:solidFill>
            <a:latin typeface="Avenir Next LT Pro" panose="020B0504020202020204" pitchFamily="34" charset="0"/>
          </a:endParaRPr>
        </a:p>
      </dgm:t>
    </dgm:pt>
    <dgm:pt modelId="{23779227-5387-4CBD-B9A0-E4A99580FA2A}" type="sibTrans" cxnId="{98F62600-91C0-4A61-B648-A068B0873D06}">
      <dgm:prSet/>
      <dgm:spPr/>
      <dgm:t>
        <a:bodyPr/>
        <a:lstStyle/>
        <a:p>
          <a:endParaRPr lang="en-AU" sz="2400">
            <a:solidFill>
              <a:schemeClr val="bg1"/>
            </a:solidFill>
            <a:latin typeface="Avenir Next LT Pro" panose="020B0504020202020204" pitchFamily="34" charset="0"/>
          </a:endParaRPr>
        </a:p>
      </dgm:t>
    </dgm:pt>
    <dgm:pt modelId="{B60D0E8C-5335-4B6D-97BA-87987AF54940}">
      <dgm:prSet phldrT="[Text]" custT="1"/>
      <dgm:spPr/>
      <dgm:t>
        <a:bodyPr/>
        <a:lstStyle/>
        <a:p>
          <a:r>
            <a:rPr lang="en-US" sz="900" dirty="0">
              <a:solidFill>
                <a:schemeClr val="bg1"/>
              </a:solidFill>
              <a:latin typeface="Avenir Next LT Pro" panose="020B0504020202020204" pitchFamily="34" charset="0"/>
            </a:rPr>
            <a:t>Flavor</a:t>
          </a:r>
          <a:endParaRPr lang="en-AU" sz="900" dirty="0">
            <a:solidFill>
              <a:schemeClr val="bg1"/>
            </a:solidFill>
            <a:latin typeface="Avenir Next LT Pro" panose="020B0504020202020204" pitchFamily="34" charset="0"/>
          </a:endParaRPr>
        </a:p>
      </dgm:t>
    </dgm:pt>
    <dgm:pt modelId="{B39054C7-900A-48DF-9EB9-5D6C942B9247}" type="parTrans" cxnId="{B0F38CCA-8472-4683-9D39-2186EAB3767E}">
      <dgm:prSet/>
      <dgm:spPr/>
      <dgm:t>
        <a:bodyPr/>
        <a:lstStyle/>
        <a:p>
          <a:endParaRPr lang="en-AU" sz="2400">
            <a:solidFill>
              <a:schemeClr val="bg1"/>
            </a:solidFill>
            <a:latin typeface="Avenir Next LT Pro" panose="020B0504020202020204" pitchFamily="34" charset="0"/>
          </a:endParaRPr>
        </a:p>
      </dgm:t>
    </dgm:pt>
    <dgm:pt modelId="{D5886B31-4421-4A3D-AAFF-1E14D14D3919}" type="sibTrans" cxnId="{B0F38CCA-8472-4683-9D39-2186EAB3767E}">
      <dgm:prSet/>
      <dgm:spPr/>
      <dgm:t>
        <a:bodyPr/>
        <a:lstStyle/>
        <a:p>
          <a:endParaRPr lang="en-AU" sz="2400">
            <a:solidFill>
              <a:schemeClr val="bg1"/>
            </a:solidFill>
            <a:latin typeface="Avenir Next LT Pro" panose="020B0504020202020204" pitchFamily="34" charset="0"/>
          </a:endParaRPr>
        </a:p>
      </dgm:t>
    </dgm:pt>
    <dgm:pt modelId="{6813D47C-C975-4500-8C43-C020F40EB1B5}">
      <dgm:prSet phldrT="[Text]" custT="1"/>
      <dgm:spPr/>
      <dgm:t>
        <a:bodyPr/>
        <a:lstStyle/>
        <a:p>
          <a:r>
            <a:rPr lang="en-US" sz="900" dirty="0">
              <a:solidFill>
                <a:schemeClr val="bg1"/>
              </a:solidFill>
              <a:latin typeface="Avenir Next LT Pro" panose="020B0504020202020204" pitchFamily="34" charset="0"/>
            </a:rPr>
            <a:t>Origin</a:t>
          </a:r>
          <a:endParaRPr lang="en-AU" sz="900" dirty="0">
            <a:solidFill>
              <a:schemeClr val="bg1"/>
            </a:solidFill>
            <a:latin typeface="Avenir Next LT Pro" panose="020B0504020202020204" pitchFamily="34" charset="0"/>
          </a:endParaRPr>
        </a:p>
      </dgm:t>
    </dgm:pt>
    <dgm:pt modelId="{84FCB530-AB00-4ACA-90CB-72653277ADA8}" type="parTrans" cxnId="{AFAA3C0D-6523-4E9E-8778-B672A4CFAF61}">
      <dgm:prSet/>
      <dgm:spPr/>
      <dgm:t>
        <a:bodyPr/>
        <a:lstStyle/>
        <a:p>
          <a:endParaRPr lang="en-AU" sz="2400">
            <a:solidFill>
              <a:schemeClr val="bg1"/>
            </a:solidFill>
            <a:latin typeface="Avenir Next LT Pro" panose="020B0504020202020204" pitchFamily="34" charset="0"/>
          </a:endParaRPr>
        </a:p>
      </dgm:t>
    </dgm:pt>
    <dgm:pt modelId="{9FD3A512-D325-4AA5-92DD-D5C7B3D1918D}" type="sibTrans" cxnId="{AFAA3C0D-6523-4E9E-8778-B672A4CFAF61}">
      <dgm:prSet/>
      <dgm:spPr/>
      <dgm:t>
        <a:bodyPr/>
        <a:lstStyle/>
        <a:p>
          <a:endParaRPr lang="en-AU" sz="2400">
            <a:solidFill>
              <a:schemeClr val="bg1"/>
            </a:solidFill>
            <a:latin typeface="Avenir Next LT Pro" panose="020B0504020202020204" pitchFamily="34" charset="0"/>
          </a:endParaRPr>
        </a:p>
      </dgm:t>
    </dgm:pt>
    <dgm:pt modelId="{07A981E9-CB4D-4F8E-8B1B-69AD42FC638D}">
      <dgm:prSet phldrT="[Text]" custT="1"/>
      <dgm:spPr/>
      <dgm:t>
        <a:bodyPr/>
        <a:lstStyle/>
        <a:p>
          <a:r>
            <a:rPr lang="en-US" sz="900" dirty="0">
              <a:solidFill>
                <a:schemeClr val="bg1"/>
              </a:solidFill>
              <a:latin typeface="Avenir Next LT Pro" panose="020B0504020202020204" pitchFamily="34" charset="0"/>
            </a:rPr>
            <a:t>Type</a:t>
          </a:r>
          <a:endParaRPr lang="en-AU" sz="900" dirty="0">
            <a:solidFill>
              <a:schemeClr val="bg1"/>
            </a:solidFill>
            <a:latin typeface="Avenir Next LT Pro" panose="020B0504020202020204" pitchFamily="34" charset="0"/>
          </a:endParaRPr>
        </a:p>
      </dgm:t>
    </dgm:pt>
    <dgm:pt modelId="{3236D41C-DF30-4A32-8014-208E46FDE65E}" type="sibTrans" cxnId="{C788D8DD-0D1E-4659-B2E3-C59B274CCC79}">
      <dgm:prSet/>
      <dgm:spPr/>
      <dgm:t>
        <a:bodyPr/>
        <a:lstStyle/>
        <a:p>
          <a:endParaRPr lang="en-AU" sz="3600">
            <a:solidFill>
              <a:schemeClr val="bg1"/>
            </a:solidFill>
            <a:latin typeface="Avenir Next LT Pro" panose="020B0504020202020204" pitchFamily="34" charset="0"/>
          </a:endParaRPr>
        </a:p>
      </dgm:t>
    </dgm:pt>
    <dgm:pt modelId="{98DACF5E-8468-41DB-B3B5-724559869DA0}" type="parTrans" cxnId="{C788D8DD-0D1E-4659-B2E3-C59B274CCC79}">
      <dgm:prSet/>
      <dgm:spPr/>
      <dgm:t>
        <a:bodyPr/>
        <a:lstStyle/>
        <a:p>
          <a:endParaRPr lang="en-AU" sz="3600">
            <a:solidFill>
              <a:schemeClr val="bg1"/>
            </a:solidFill>
            <a:latin typeface="Avenir Next LT Pro" panose="020B0504020202020204" pitchFamily="34" charset="0"/>
          </a:endParaRPr>
        </a:p>
      </dgm:t>
    </dgm:pt>
    <dgm:pt modelId="{CDB479C5-1957-4CB7-BDF5-8A87DA692FA7}">
      <dgm:prSet phldrT="[Text]" custT="1"/>
      <dgm:spPr/>
      <dgm:t>
        <a:bodyPr/>
        <a:lstStyle/>
        <a:p>
          <a:r>
            <a:rPr lang="en-US" sz="900" dirty="0">
              <a:solidFill>
                <a:schemeClr val="bg1"/>
              </a:solidFill>
              <a:latin typeface="Avenir Next LT Pro" panose="020B0504020202020204" pitchFamily="34" charset="0"/>
            </a:rPr>
            <a:t>Excluded from </a:t>
          </a:r>
          <a:r>
            <a:rPr lang="en-US" sz="900" dirty="0" err="1">
              <a:solidFill>
                <a:schemeClr val="bg1"/>
              </a:solidFill>
              <a:latin typeface="Avenir Next LT Pro" panose="020B0504020202020204" pitchFamily="34" charset="0"/>
            </a:rPr>
            <a:t>kMeans</a:t>
          </a:r>
          <a:r>
            <a:rPr lang="en-US" sz="900" dirty="0">
              <a:solidFill>
                <a:schemeClr val="bg1"/>
              </a:solidFill>
              <a:latin typeface="Avenir Next LT Pro" panose="020B0504020202020204" pitchFamily="34" charset="0"/>
            </a:rPr>
            <a:t> model</a:t>
          </a:r>
          <a:endParaRPr lang="en-AU" sz="900" dirty="0">
            <a:solidFill>
              <a:schemeClr val="bg1"/>
            </a:solidFill>
            <a:latin typeface="Avenir Next LT Pro" panose="020B0504020202020204" pitchFamily="34" charset="0"/>
          </a:endParaRPr>
        </a:p>
      </dgm:t>
    </dgm:pt>
    <dgm:pt modelId="{A4267699-C196-4386-A71B-F0ACD42E23C7}" type="parTrans" cxnId="{E68BC2C9-33D1-4872-87BD-199792FC6D8E}">
      <dgm:prSet/>
      <dgm:spPr/>
      <dgm:t>
        <a:bodyPr/>
        <a:lstStyle/>
        <a:p>
          <a:endParaRPr lang="en-AU"/>
        </a:p>
      </dgm:t>
    </dgm:pt>
    <dgm:pt modelId="{E1C3BEDD-C740-4BD2-BCBE-452F886CCA8D}" type="sibTrans" cxnId="{E68BC2C9-33D1-4872-87BD-199792FC6D8E}">
      <dgm:prSet/>
      <dgm:spPr/>
      <dgm:t>
        <a:bodyPr/>
        <a:lstStyle/>
        <a:p>
          <a:endParaRPr lang="en-AU"/>
        </a:p>
      </dgm:t>
    </dgm:pt>
    <dgm:pt modelId="{F351BC9B-5B7A-42E5-970F-0990726AA9FB}">
      <dgm:prSet phldrT="[Text]" custT="1"/>
      <dgm:spPr/>
      <dgm:t>
        <a:bodyPr/>
        <a:lstStyle/>
        <a:p>
          <a:r>
            <a:rPr lang="en-US" sz="900" dirty="0">
              <a:solidFill>
                <a:schemeClr val="bg1"/>
              </a:solidFill>
              <a:latin typeface="Avenir Next LT Pro" panose="020B0504020202020204" pitchFamily="34" charset="0"/>
            </a:rPr>
            <a:t>Flavor</a:t>
          </a:r>
          <a:endParaRPr lang="en-AU" sz="900" dirty="0">
            <a:solidFill>
              <a:schemeClr val="bg1"/>
            </a:solidFill>
            <a:latin typeface="Avenir Next LT Pro" panose="020B0504020202020204" pitchFamily="34" charset="0"/>
          </a:endParaRPr>
        </a:p>
      </dgm:t>
    </dgm:pt>
    <dgm:pt modelId="{E0128D83-32EC-47D5-B224-283C66CD5EC8}" type="parTrans" cxnId="{B2521F54-8E23-4B98-B191-C2FFC29D59A8}">
      <dgm:prSet/>
      <dgm:spPr/>
      <dgm:t>
        <a:bodyPr/>
        <a:lstStyle/>
        <a:p>
          <a:endParaRPr lang="en-AU"/>
        </a:p>
      </dgm:t>
    </dgm:pt>
    <dgm:pt modelId="{9B9D96AF-E349-4C96-A337-8AF8A4317110}" type="sibTrans" cxnId="{B2521F54-8E23-4B98-B191-C2FFC29D59A8}">
      <dgm:prSet/>
      <dgm:spPr/>
      <dgm:t>
        <a:bodyPr/>
        <a:lstStyle/>
        <a:p>
          <a:endParaRPr lang="en-AU"/>
        </a:p>
      </dgm:t>
    </dgm:pt>
    <dgm:pt modelId="{C30490C7-8B0E-4052-8FC6-374A3C1DFC8F}">
      <dgm:prSet phldrT="[Text]" custT="1"/>
      <dgm:spPr/>
      <dgm:t>
        <a:bodyPr/>
        <a:lstStyle/>
        <a:p>
          <a:r>
            <a:rPr lang="en-US" sz="900" dirty="0">
              <a:solidFill>
                <a:schemeClr val="bg1"/>
              </a:solidFill>
              <a:latin typeface="Avenir Next LT Pro" panose="020B0504020202020204" pitchFamily="34" charset="0"/>
            </a:rPr>
            <a:t>Origin</a:t>
          </a:r>
          <a:endParaRPr lang="en-AU" sz="900" dirty="0">
            <a:solidFill>
              <a:schemeClr val="bg1"/>
            </a:solidFill>
            <a:latin typeface="Avenir Next LT Pro" panose="020B0504020202020204" pitchFamily="34" charset="0"/>
          </a:endParaRPr>
        </a:p>
      </dgm:t>
    </dgm:pt>
    <dgm:pt modelId="{78CEABAA-CCA0-4120-BCEC-B73D65EC7E22}" type="parTrans" cxnId="{83198787-6DFB-4F12-AE1E-60E1E5E5E8A2}">
      <dgm:prSet/>
      <dgm:spPr/>
      <dgm:t>
        <a:bodyPr/>
        <a:lstStyle/>
        <a:p>
          <a:endParaRPr lang="en-AU"/>
        </a:p>
      </dgm:t>
    </dgm:pt>
    <dgm:pt modelId="{61303DA6-78E8-4379-8886-864EF422F8DD}" type="sibTrans" cxnId="{83198787-6DFB-4F12-AE1E-60E1E5E5E8A2}">
      <dgm:prSet/>
      <dgm:spPr/>
      <dgm:t>
        <a:bodyPr/>
        <a:lstStyle/>
        <a:p>
          <a:endParaRPr lang="en-AU"/>
        </a:p>
      </dgm:t>
    </dgm:pt>
    <dgm:pt modelId="{BCAD68BC-71BA-4FA5-A96A-CCB22D2F7B55}" type="pres">
      <dgm:prSet presAssocID="{165F7C1C-848A-4985-AE5C-0D537A177F82}" presName="Name0" presStyleCnt="0">
        <dgm:presLayoutVars>
          <dgm:chMax val="7"/>
          <dgm:dir/>
          <dgm:animOne val="branch"/>
        </dgm:presLayoutVars>
      </dgm:prSet>
      <dgm:spPr/>
    </dgm:pt>
    <dgm:pt modelId="{134A1398-ABF6-4B42-A129-8A555134A47B}" type="pres">
      <dgm:prSet presAssocID="{0FE38204-BEB1-446C-B662-2B4EFB946A21}" presName="parTx1" presStyleLbl="node1" presStyleIdx="0" presStyleCnt="6"/>
      <dgm:spPr/>
    </dgm:pt>
    <dgm:pt modelId="{20B03598-7E9F-4A71-BE4E-1467788E5038}" type="pres">
      <dgm:prSet presAssocID="{0FE38204-BEB1-446C-B662-2B4EFB946A21}" presName="spPre1" presStyleCnt="0"/>
      <dgm:spPr/>
    </dgm:pt>
    <dgm:pt modelId="{09772F9D-ED0D-43FE-BA23-FABA224C38AD}" type="pres">
      <dgm:prSet presAssocID="{0FE38204-BEB1-446C-B662-2B4EFB946A21}" presName="chLin1" presStyleCnt="0"/>
      <dgm:spPr/>
    </dgm:pt>
    <dgm:pt modelId="{6FCE6AF6-6C4A-41CA-ABFE-A8DD85C75C59}" type="pres">
      <dgm:prSet presAssocID="{7AACF87E-0F1E-41DC-ABAA-C9268F2A4589}" presName="Name11" presStyleLbl="parChTrans1D1" presStyleIdx="0" presStyleCnt="52"/>
      <dgm:spPr/>
    </dgm:pt>
    <dgm:pt modelId="{751D0CAB-3A0D-41EF-8D14-5F29FB6F03C9}" type="pres">
      <dgm:prSet presAssocID="{7AACF87E-0F1E-41DC-ABAA-C9268F2A4589}" presName="Name31" presStyleLbl="parChTrans1D1" presStyleIdx="1" presStyleCnt="52"/>
      <dgm:spPr/>
    </dgm:pt>
    <dgm:pt modelId="{577895A6-E0CF-4DF6-A84D-95346E530098}" type="pres">
      <dgm:prSet presAssocID="{9D354003-518A-44FA-BCC6-5FADD00676ED}" presName="txAndLines1" presStyleCnt="0"/>
      <dgm:spPr/>
    </dgm:pt>
    <dgm:pt modelId="{882CBA4E-2E97-4ECC-A17C-C3A77B9E2619}" type="pres">
      <dgm:prSet presAssocID="{9D354003-518A-44FA-BCC6-5FADD00676ED}" presName="anchor1" presStyleCnt="0"/>
      <dgm:spPr/>
    </dgm:pt>
    <dgm:pt modelId="{04A926B9-04C9-40C7-B5EF-1DD55C5D08C5}" type="pres">
      <dgm:prSet presAssocID="{9D354003-518A-44FA-BCC6-5FADD00676ED}" presName="backup1" presStyleCnt="0"/>
      <dgm:spPr/>
    </dgm:pt>
    <dgm:pt modelId="{832960E5-206A-4222-88E3-9A64BBF1FA67}" type="pres">
      <dgm:prSet presAssocID="{9D354003-518A-44FA-BCC6-5FADD00676ED}" presName="preLine1" presStyleLbl="parChTrans1D1" presStyleIdx="2" presStyleCnt="52"/>
      <dgm:spPr/>
    </dgm:pt>
    <dgm:pt modelId="{603967A5-2049-461B-A6FF-1EA71120F6F8}" type="pres">
      <dgm:prSet presAssocID="{9D354003-518A-44FA-BCC6-5FADD00676ED}" presName="desTx1" presStyleLbl="revTx" presStyleIdx="0" presStyleCnt="0" custLinFactY="-16119" custLinFactNeighborY="-100000">
        <dgm:presLayoutVars>
          <dgm:bulletEnabled val="1"/>
        </dgm:presLayoutVars>
      </dgm:prSet>
      <dgm:spPr/>
    </dgm:pt>
    <dgm:pt modelId="{EA8E0EA1-B480-4586-9658-935D23D8A635}" type="pres">
      <dgm:prSet presAssocID="{9D354003-518A-44FA-BCC6-5FADD00676ED}" presName="postLine1" presStyleLbl="parChTrans1D1" presStyleIdx="3" presStyleCnt="52"/>
      <dgm:spPr/>
    </dgm:pt>
    <dgm:pt modelId="{1BC9852A-2F85-4899-99D4-4AFF562983CB}" type="pres">
      <dgm:prSet presAssocID="{490F29AB-9433-48DF-B446-53450BB5DC21}" presName="Name11" presStyleLbl="parChTrans1D1" presStyleIdx="4" presStyleCnt="52"/>
      <dgm:spPr/>
    </dgm:pt>
    <dgm:pt modelId="{573552EB-FDC0-44C4-A413-4F4CB692E4F1}" type="pres">
      <dgm:prSet presAssocID="{490F29AB-9433-48DF-B446-53450BB5DC21}" presName="Name31" presStyleLbl="parChTrans1D1" presStyleIdx="5" presStyleCnt="52"/>
      <dgm:spPr/>
    </dgm:pt>
    <dgm:pt modelId="{6BE0322C-E3B4-4C86-9F09-57C0765D1A64}" type="pres">
      <dgm:prSet presAssocID="{CDE3D13C-2128-42AA-BDE4-32999CC44F97}" presName="txAndLines1" presStyleCnt="0"/>
      <dgm:spPr/>
    </dgm:pt>
    <dgm:pt modelId="{1129C58F-C27C-4F64-98B7-A0AA34BB5756}" type="pres">
      <dgm:prSet presAssocID="{CDE3D13C-2128-42AA-BDE4-32999CC44F97}" presName="anchor1" presStyleCnt="0"/>
      <dgm:spPr/>
    </dgm:pt>
    <dgm:pt modelId="{26D222CF-05AB-41B5-BD74-6D2D6B988320}" type="pres">
      <dgm:prSet presAssocID="{CDE3D13C-2128-42AA-BDE4-32999CC44F97}" presName="backup1" presStyleCnt="0"/>
      <dgm:spPr/>
    </dgm:pt>
    <dgm:pt modelId="{C33A1876-0BC0-47E8-B344-8615AB9266A2}" type="pres">
      <dgm:prSet presAssocID="{CDE3D13C-2128-42AA-BDE4-32999CC44F97}" presName="preLine1" presStyleLbl="parChTrans1D1" presStyleIdx="6" presStyleCnt="52"/>
      <dgm:spPr/>
    </dgm:pt>
    <dgm:pt modelId="{6AF03095-C9C9-4C83-9E8D-34C342A64DD6}" type="pres">
      <dgm:prSet presAssocID="{CDE3D13C-2128-42AA-BDE4-32999CC44F97}" presName="desTx1" presStyleLbl="revTx" presStyleIdx="0" presStyleCnt="0" custLinFactY="50897" custLinFactNeighborY="100000">
        <dgm:presLayoutVars>
          <dgm:bulletEnabled val="1"/>
        </dgm:presLayoutVars>
      </dgm:prSet>
      <dgm:spPr/>
    </dgm:pt>
    <dgm:pt modelId="{31C2A830-3006-4ECB-9B75-459AE50F147B}" type="pres">
      <dgm:prSet presAssocID="{CDE3D13C-2128-42AA-BDE4-32999CC44F97}" presName="postLine1" presStyleLbl="parChTrans1D1" presStyleIdx="7" presStyleCnt="52"/>
      <dgm:spPr/>
    </dgm:pt>
    <dgm:pt modelId="{66B68690-F0C3-44F6-8829-863DE0C9C35D}" type="pres">
      <dgm:prSet presAssocID="{0FE38204-BEB1-446C-B662-2B4EFB946A21}" presName="spPost1" presStyleCnt="0"/>
      <dgm:spPr/>
    </dgm:pt>
    <dgm:pt modelId="{CB87B2FB-6078-4503-B791-1DC2F7EE2FB5}" type="pres">
      <dgm:prSet presAssocID="{FFB5DC8B-4C31-4171-919A-913D1F970346}" presName="parTx2" presStyleLbl="node1" presStyleIdx="1" presStyleCnt="6"/>
      <dgm:spPr/>
    </dgm:pt>
    <dgm:pt modelId="{493930FD-59CB-4061-8BC9-0E1674481C76}" type="pres">
      <dgm:prSet presAssocID="{0631C403-A31E-4A46-8273-E8423043AC9D}" presName="parTx3" presStyleLbl="node1" presStyleIdx="2" presStyleCnt="6"/>
      <dgm:spPr/>
    </dgm:pt>
    <dgm:pt modelId="{6AC0093B-518E-4100-BEDE-03FF356ABBF7}" type="pres">
      <dgm:prSet presAssocID="{0631C403-A31E-4A46-8273-E8423043AC9D}" presName="spPre3" presStyleCnt="0"/>
      <dgm:spPr/>
    </dgm:pt>
    <dgm:pt modelId="{F016CEAE-5FE7-409E-AA2A-CF0B99C3F34E}" type="pres">
      <dgm:prSet presAssocID="{0631C403-A31E-4A46-8273-E8423043AC9D}" presName="chLin3" presStyleCnt="0"/>
      <dgm:spPr/>
    </dgm:pt>
    <dgm:pt modelId="{030B43A4-8ED6-45BA-B846-D023105B60CB}" type="pres">
      <dgm:prSet presAssocID="{6DFE9CF1-44E4-4A7E-BC5B-C8B944EC1C9D}" presName="Name79" presStyleLbl="parChTrans1D1" presStyleIdx="8" presStyleCnt="52"/>
      <dgm:spPr/>
    </dgm:pt>
    <dgm:pt modelId="{71A22EBA-7975-4BE5-B810-8A8FCAE42482}" type="pres">
      <dgm:prSet presAssocID="{6DFE9CF1-44E4-4A7E-BC5B-C8B944EC1C9D}" presName="Name99" presStyleLbl="parChTrans1D1" presStyleIdx="9" presStyleCnt="52"/>
      <dgm:spPr/>
    </dgm:pt>
    <dgm:pt modelId="{4953D541-D7D7-4457-80AF-5CC833E51D9F}" type="pres">
      <dgm:prSet presAssocID="{A6F1BCE9-B990-482A-8248-CF975E961C75}" presName="txAndLines3" presStyleCnt="0"/>
      <dgm:spPr/>
    </dgm:pt>
    <dgm:pt modelId="{18CB5974-88F3-4188-8EF9-0062AB627B59}" type="pres">
      <dgm:prSet presAssocID="{A6F1BCE9-B990-482A-8248-CF975E961C75}" presName="anchor3" presStyleCnt="0"/>
      <dgm:spPr/>
    </dgm:pt>
    <dgm:pt modelId="{8E8B1AD1-D4AC-4EAD-A7AA-28B64E19A98C}" type="pres">
      <dgm:prSet presAssocID="{A6F1BCE9-B990-482A-8248-CF975E961C75}" presName="backup3" presStyleCnt="0"/>
      <dgm:spPr/>
    </dgm:pt>
    <dgm:pt modelId="{E4D80949-3A76-4FAF-8C65-CE4B9F383084}" type="pres">
      <dgm:prSet presAssocID="{A6F1BCE9-B990-482A-8248-CF975E961C75}" presName="preLine3" presStyleLbl="parChTrans1D1" presStyleIdx="10" presStyleCnt="52"/>
      <dgm:spPr/>
    </dgm:pt>
    <dgm:pt modelId="{CCF484C8-0309-452F-A443-9DD3755AB02F}" type="pres">
      <dgm:prSet presAssocID="{A6F1BCE9-B990-482A-8248-CF975E961C75}" presName="desTx3" presStyleLbl="revTx" presStyleIdx="0" presStyleCnt="0">
        <dgm:presLayoutVars>
          <dgm:bulletEnabled val="1"/>
        </dgm:presLayoutVars>
      </dgm:prSet>
      <dgm:spPr/>
    </dgm:pt>
    <dgm:pt modelId="{41293B3D-F517-4EF9-A4D8-4F3C60E6B0EB}" type="pres">
      <dgm:prSet presAssocID="{A6F1BCE9-B990-482A-8248-CF975E961C75}" presName="postLine3" presStyleLbl="parChTrans1D1" presStyleIdx="11" presStyleCnt="52"/>
      <dgm:spPr/>
    </dgm:pt>
    <dgm:pt modelId="{C3CE2494-8832-42AA-920C-6D84DE3E2164}" type="pres">
      <dgm:prSet presAssocID="{EA7F2341-DF50-4864-9592-11FDAD04643D}" presName="Name79" presStyleLbl="parChTrans1D1" presStyleIdx="12" presStyleCnt="52"/>
      <dgm:spPr/>
    </dgm:pt>
    <dgm:pt modelId="{EF177198-0351-4B39-8855-9B2DA87D5EE5}" type="pres">
      <dgm:prSet presAssocID="{EA7F2341-DF50-4864-9592-11FDAD04643D}" presName="Name99" presStyleLbl="parChTrans1D1" presStyleIdx="13" presStyleCnt="52"/>
      <dgm:spPr/>
    </dgm:pt>
    <dgm:pt modelId="{25F1F605-15F7-4971-8DAA-C667638B987A}" type="pres">
      <dgm:prSet presAssocID="{33FDD510-F450-46B3-82C4-14461B14293D}" presName="txAndLines3" presStyleCnt="0"/>
      <dgm:spPr/>
    </dgm:pt>
    <dgm:pt modelId="{63BB002E-83B6-4C1A-A408-672FAC47FDCC}" type="pres">
      <dgm:prSet presAssocID="{33FDD510-F450-46B3-82C4-14461B14293D}" presName="anchor3" presStyleCnt="0"/>
      <dgm:spPr/>
    </dgm:pt>
    <dgm:pt modelId="{824CA6DA-9478-4158-837B-A8527884D642}" type="pres">
      <dgm:prSet presAssocID="{33FDD510-F450-46B3-82C4-14461B14293D}" presName="backup3" presStyleCnt="0"/>
      <dgm:spPr/>
    </dgm:pt>
    <dgm:pt modelId="{C5ABE02D-4544-4A0B-A5F4-A8AD68947377}" type="pres">
      <dgm:prSet presAssocID="{33FDD510-F450-46B3-82C4-14461B14293D}" presName="preLine3" presStyleLbl="parChTrans1D1" presStyleIdx="14" presStyleCnt="52"/>
      <dgm:spPr/>
    </dgm:pt>
    <dgm:pt modelId="{2E9A31A6-9C2D-4772-A3A7-B05808918F2F}" type="pres">
      <dgm:prSet presAssocID="{33FDD510-F450-46B3-82C4-14461B14293D}" presName="desTx3" presStyleLbl="revTx" presStyleIdx="0" presStyleCnt="0">
        <dgm:presLayoutVars>
          <dgm:bulletEnabled val="1"/>
        </dgm:presLayoutVars>
      </dgm:prSet>
      <dgm:spPr/>
    </dgm:pt>
    <dgm:pt modelId="{0519D16E-B2CC-490B-8DC1-9ED22E223B3D}" type="pres">
      <dgm:prSet presAssocID="{33FDD510-F450-46B3-82C4-14461B14293D}" presName="postLine3" presStyleLbl="parChTrans1D1" presStyleIdx="15" presStyleCnt="52"/>
      <dgm:spPr/>
    </dgm:pt>
    <dgm:pt modelId="{7928571B-019A-4D90-BBB9-335373812C17}" type="pres">
      <dgm:prSet presAssocID="{98DACF5E-8468-41DB-B3B5-724559869DA0}" presName="Name79" presStyleLbl="parChTrans1D1" presStyleIdx="16" presStyleCnt="52"/>
      <dgm:spPr/>
    </dgm:pt>
    <dgm:pt modelId="{BADD5EDD-049A-4AA3-A762-04B8BCA404C9}" type="pres">
      <dgm:prSet presAssocID="{98DACF5E-8468-41DB-B3B5-724559869DA0}" presName="Name99" presStyleLbl="parChTrans1D1" presStyleIdx="17" presStyleCnt="52"/>
      <dgm:spPr/>
    </dgm:pt>
    <dgm:pt modelId="{5BAC2D78-F6AC-42E9-9C38-521932B450EE}" type="pres">
      <dgm:prSet presAssocID="{07A981E9-CB4D-4F8E-8B1B-69AD42FC638D}" presName="txAndLines3" presStyleCnt="0"/>
      <dgm:spPr/>
    </dgm:pt>
    <dgm:pt modelId="{06D1643D-0B48-4FC7-8AE7-C8BB334AE1C6}" type="pres">
      <dgm:prSet presAssocID="{07A981E9-CB4D-4F8E-8B1B-69AD42FC638D}" presName="anchor3" presStyleCnt="0"/>
      <dgm:spPr/>
    </dgm:pt>
    <dgm:pt modelId="{C82D710B-A5D1-4A0F-992D-049F83E46ABF}" type="pres">
      <dgm:prSet presAssocID="{07A981E9-CB4D-4F8E-8B1B-69AD42FC638D}" presName="backup3" presStyleCnt="0"/>
      <dgm:spPr/>
    </dgm:pt>
    <dgm:pt modelId="{6BB9BBAA-F53D-4BEE-ABF9-317009680A7B}" type="pres">
      <dgm:prSet presAssocID="{07A981E9-CB4D-4F8E-8B1B-69AD42FC638D}" presName="preLine3" presStyleLbl="parChTrans1D1" presStyleIdx="18" presStyleCnt="52"/>
      <dgm:spPr/>
    </dgm:pt>
    <dgm:pt modelId="{7B001C9F-27F3-4CC5-A99F-4DA5A390CA10}" type="pres">
      <dgm:prSet presAssocID="{07A981E9-CB4D-4F8E-8B1B-69AD42FC638D}" presName="desTx3" presStyleLbl="revTx" presStyleIdx="0" presStyleCnt="0">
        <dgm:presLayoutVars>
          <dgm:bulletEnabled val="1"/>
        </dgm:presLayoutVars>
      </dgm:prSet>
      <dgm:spPr/>
    </dgm:pt>
    <dgm:pt modelId="{69337379-F321-46FB-B485-DDFC4B69A5D5}" type="pres">
      <dgm:prSet presAssocID="{07A981E9-CB4D-4F8E-8B1B-69AD42FC638D}" presName="postLine3" presStyleLbl="parChTrans1D1" presStyleIdx="19" presStyleCnt="52"/>
      <dgm:spPr/>
    </dgm:pt>
    <dgm:pt modelId="{044180A7-2668-4635-818C-289E1924EE3B}" type="pres">
      <dgm:prSet presAssocID="{441599B4-0444-4C0E-A565-3EE3EE5A01CD}" presName="Name79" presStyleLbl="parChTrans1D1" presStyleIdx="20" presStyleCnt="52"/>
      <dgm:spPr/>
    </dgm:pt>
    <dgm:pt modelId="{BDD54E90-2B1F-459A-90AD-3B4B1DAE9839}" type="pres">
      <dgm:prSet presAssocID="{441599B4-0444-4C0E-A565-3EE3EE5A01CD}" presName="Name99" presStyleLbl="parChTrans1D1" presStyleIdx="21" presStyleCnt="52"/>
      <dgm:spPr/>
    </dgm:pt>
    <dgm:pt modelId="{7E2360CA-56F3-4BBF-975C-97DE78F6B309}" type="pres">
      <dgm:prSet presAssocID="{D737B38D-6B7D-485A-A6CF-0B7FABEBA9FB}" presName="txAndLines3" presStyleCnt="0"/>
      <dgm:spPr/>
    </dgm:pt>
    <dgm:pt modelId="{DB7FC869-776F-447F-A413-18DAA2C45C49}" type="pres">
      <dgm:prSet presAssocID="{D737B38D-6B7D-485A-A6CF-0B7FABEBA9FB}" presName="anchor3" presStyleCnt="0"/>
      <dgm:spPr/>
    </dgm:pt>
    <dgm:pt modelId="{56BFBFDC-FF46-4F04-8B80-4671F8112979}" type="pres">
      <dgm:prSet presAssocID="{D737B38D-6B7D-485A-A6CF-0B7FABEBA9FB}" presName="backup3" presStyleCnt="0"/>
      <dgm:spPr/>
    </dgm:pt>
    <dgm:pt modelId="{E6BFAA86-3B2D-4A6E-83AB-FB6F8B6156DA}" type="pres">
      <dgm:prSet presAssocID="{D737B38D-6B7D-485A-A6CF-0B7FABEBA9FB}" presName="preLine3" presStyleLbl="parChTrans1D1" presStyleIdx="22" presStyleCnt="52"/>
      <dgm:spPr/>
    </dgm:pt>
    <dgm:pt modelId="{2193FD08-8330-43A2-8A94-512167E2BA11}" type="pres">
      <dgm:prSet presAssocID="{D737B38D-6B7D-485A-A6CF-0B7FABEBA9FB}" presName="desTx3" presStyleLbl="revTx" presStyleIdx="0" presStyleCnt="0">
        <dgm:presLayoutVars>
          <dgm:bulletEnabled val="1"/>
        </dgm:presLayoutVars>
      </dgm:prSet>
      <dgm:spPr/>
    </dgm:pt>
    <dgm:pt modelId="{7FE608B1-BBD7-4A0D-A00D-C66EA9317181}" type="pres">
      <dgm:prSet presAssocID="{D737B38D-6B7D-485A-A6CF-0B7FABEBA9FB}" presName="postLine3" presStyleLbl="parChTrans1D1" presStyleIdx="23" presStyleCnt="52"/>
      <dgm:spPr/>
    </dgm:pt>
    <dgm:pt modelId="{C7B9AC80-7C9E-4831-89EF-B5A1DC367B73}" type="pres">
      <dgm:prSet presAssocID="{85D38865-8CD7-4CF1-8438-36D7F7C27FF2}" presName="Name79" presStyleLbl="parChTrans1D1" presStyleIdx="24" presStyleCnt="52"/>
      <dgm:spPr/>
    </dgm:pt>
    <dgm:pt modelId="{2441764E-E0F5-4C2E-9853-1B9EF406355F}" type="pres">
      <dgm:prSet presAssocID="{85D38865-8CD7-4CF1-8438-36D7F7C27FF2}" presName="Name99" presStyleLbl="parChTrans1D1" presStyleIdx="25" presStyleCnt="52"/>
      <dgm:spPr/>
    </dgm:pt>
    <dgm:pt modelId="{3BDE60C1-BE78-4938-84C5-E9FEC5F80D41}" type="pres">
      <dgm:prSet presAssocID="{14C22C57-84E9-4B98-AA3B-F80E3C498494}" presName="txAndLines3" presStyleCnt="0"/>
      <dgm:spPr/>
    </dgm:pt>
    <dgm:pt modelId="{1FD6085A-1CB1-42E1-8DA8-E5FBA774DD8F}" type="pres">
      <dgm:prSet presAssocID="{14C22C57-84E9-4B98-AA3B-F80E3C498494}" presName="anchor3" presStyleCnt="0"/>
      <dgm:spPr/>
    </dgm:pt>
    <dgm:pt modelId="{82911F31-EE4C-4B8A-B267-344C4739EEC4}" type="pres">
      <dgm:prSet presAssocID="{14C22C57-84E9-4B98-AA3B-F80E3C498494}" presName="backup3" presStyleCnt="0"/>
      <dgm:spPr/>
    </dgm:pt>
    <dgm:pt modelId="{37869084-293A-4547-8D94-D6124D333ED3}" type="pres">
      <dgm:prSet presAssocID="{14C22C57-84E9-4B98-AA3B-F80E3C498494}" presName="preLine3" presStyleLbl="parChTrans1D1" presStyleIdx="26" presStyleCnt="52"/>
      <dgm:spPr/>
    </dgm:pt>
    <dgm:pt modelId="{F85EE77B-AEF6-4779-B98D-144ED419CD06}" type="pres">
      <dgm:prSet presAssocID="{14C22C57-84E9-4B98-AA3B-F80E3C498494}" presName="desTx3" presStyleLbl="revTx" presStyleIdx="0" presStyleCnt="0">
        <dgm:presLayoutVars>
          <dgm:bulletEnabled val="1"/>
        </dgm:presLayoutVars>
      </dgm:prSet>
      <dgm:spPr/>
    </dgm:pt>
    <dgm:pt modelId="{DB212144-FC0D-4BEB-AFEC-F62A994C38A4}" type="pres">
      <dgm:prSet presAssocID="{14C22C57-84E9-4B98-AA3B-F80E3C498494}" presName="postLine3" presStyleLbl="parChTrans1D1" presStyleIdx="27" presStyleCnt="52"/>
      <dgm:spPr/>
    </dgm:pt>
    <dgm:pt modelId="{48529B49-8A9F-47DC-BD0B-E5B7099249CE}" type="pres">
      <dgm:prSet presAssocID="{0631C403-A31E-4A46-8273-E8423043AC9D}" presName="spPost3" presStyleCnt="0"/>
      <dgm:spPr/>
    </dgm:pt>
    <dgm:pt modelId="{11A72378-0B04-4DFE-8D14-C70CDA0229A5}" type="pres">
      <dgm:prSet presAssocID="{DDD5566C-CF4C-478B-BA92-CEAED4E4C7BB}" presName="parTx4" presStyleLbl="node1" presStyleIdx="3" presStyleCnt="6"/>
      <dgm:spPr/>
    </dgm:pt>
    <dgm:pt modelId="{F72EB8A8-9C3C-4458-A288-5E560AEE10F2}" type="pres">
      <dgm:prSet presAssocID="{EF6EE660-7A53-4FA3-9229-9204E98E4D3D}" presName="parTx5" presStyleLbl="node1" presStyleIdx="4" presStyleCnt="6"/>
      <dgm:spPr/>
    </dgm:pt>
    <dgm:pt modelId="{3319AAAB-8289-44DB-B9B4-41718653C273}" type="pres">
      <dgm:prSet presAssocID="{EF6EE660-7A53-4FA3-9229-9204E98E4D3D}" presName="spPre5" presStyleCnt="0"/>
      <dgm:spPr/>
    </dgm:pt>
    <dgm:pt modelId="{31486FE3-32BA-40A6-995D-56F51D23C331}" type="pres">
      <dgm:prSet presAssocID="{EF6EE660-7A53-4FA3-9229-9204E98E4D3D}" presName="chLin5" presStyleCnt="0"/>
      <dgm:spPr/>
    </dgm:pt>
    <dgm:pt modelId="{B5960B5F-892F-4E6D-9CB9-105D6277D9D1}" type="pres">
      <dgm:prSet presAssocID="{298FC4AD-2092-4CC8-81DF-20E5536967E1}" presName="Name147" presStyleLbl="parChTrans1D1" presStyleIdx="28" presStyleCnt="52"/>
      <dgm:spPr/>
    </dgm:pt>
    <dgm:pt modelId="{BFC83269-C8A6-4A80-9D7D-5E55BB7819E8}" type="pres">
      <dgm:prSet presAssocID="{298FC4AD-2092-4CC8-81DF-20E5536967E1}" presName="Name167" presStyleLbl="parChTrans1D1" presStyleIdx="29" presStyleCnt="52"/>
      <dgm:spPr/>
    </dgm:pt>
    <dgm:pt modelId="{C13E587D-1904-499E-ADCF-653A4C8B96E3}" type="pres">
      <dgm:prSet presAssocID="{93F5C00E-31AA-482F-8BB8-F23BDE17C069}" presName="txAndLines5" presStyleCnt="0"/>
      <dgm:spPr/>
    </dgm:pt>
    <dgm:pt modelId="{411609D6-D824-47B2-BBA8-588D70EB9E25}" type="pres">
      <dgm:prSet presAssocID="{93F5C00E-31AA-482F-8BB8-F23BDE17C069}" presName="anchor5" presStyleCnt="0"/>
      <dgm:spPr/>
    </dgm:pt>
    <dgm:pt modelId="{31AC1F76-4B69-4C0D-A523-C750E8A548EC}" type="pres">
      <dgm:prSet presAssocID="{93F5C00E-31AA-482F-8BB8-F23BDE17C069}" presName="backup5" presStyleCnt="0"/>
      <dgm:spPr/>
    </dgm:pt>
    <dgm:pt modelId="{71B74C2B-B49F-4948-9B29-77DBF86DE2E1}" type="pres">
      <dgm:prSet presAssocID="{93F5C00E-31AA-482F-8BB8-F23BDE17C069}" presName="preLine5" presStyleLbl="parChTrans1D1" presStyleIdx="30" presStyleCnt="52"/>
      <dgm:spPr/>
    </dgm:pt>
    <dgm:pt modelId="{0AE1433D-67B1-49AE-93F2-3CEFED424C15}" type="pres">
      <dgm:prSet presAssocID="{93F5C00E-31AA-482F-8BB8-F23BDE17C069}" presName="desTx5" presStyleLbl="revTx" presStyleIdx="0" presStyleCnt="0">
        <dgm:presLayoutVars>
          <dgm:bulletEnabled val="1"/>
        </dgm:presLayoutVars>
      </dgm:prSet>
      <dgm:spPr/>
    </dgm:pt>
    <dgm:pt modelId="{A7AC8AB3-B7B0-4C9B-A263-8C5D79B12883}" type="pres">
      <dgm:prSet presAssocID="{93F5C00E-31AA-482F-8BB8-F23BDE17C069}" presName="postLine5" presStyleLbl="parChTrans1D1" presStyleIdx="31" presStyleCnt="52"/>
      <dgm:spPr/>
    </dgm:pt>
    <dgm:pt modelId="{2F0C54AC-158E-4B32-BEB5-FC0AA7C2A18C}" type="pres">
      <dgm:prSet presAssocID="{DE78ABFE-68F4-4059-9F42-247C4160040D}" presName="Name147" presStyleLbl="parChTrans1D1" presStyleIdx="32" presStyleCnt="52"/>
      <dgm:spPr/>
    </dgm:pt>
    <dgm:pt modelId="{EC79F61B-973A-48BD-9F26-406A7539D8CC}" type="pres">
      <dgm:prSet presAssocID="{DE78ABFE-68F4-4059-9F42-247C4160040D}" presName="Name167" presStyleLbl="parChTrans1D1" presStyleIdx="33" presStyleCnt="52"/>
      <dgm:spPr/>
    </dgm:pt>
    <dgm:pt modelId="{2D77FCC0-9C5C-4D9D-A5D3-0B12043C2E7A}" type="pres">
      <dgm:prSet presAssocID="{81ADD730-B678-4B5F-9874-AC892F6FFD2E}" presName="txAndLines5" presStyleCnt="0"/>
      <dgm:spPr/>
    </dgm:pt>
    <dgm:pt modelId="{FC55E935-F833-4082-B165-90941D11777F}" type="pres">
      <dgm:prSet presAssocID="{81ADD730-B678-4B5F-9874-AC892F6FFD2E}" presName="anchor5" presStyleCnt="0"/>
      <dgm:spPr/>
    </dgm:pt>
    <dgm:pt modelId="{A4205CEB-E26E-4CBA-A95A-34C2478B2DB7}" type="pres">
      <dgm:prSet presAssocID="{81ADD730-B678-4B5F-9874-AC892F6FFD2E}" presName="backup5" presStyleCnt="0"/>
      <dgm:spPr/>
    </dgm:pt>
    <dgm:pt modelId="{AEF2E4AC-BD14-4135-9593-E7531142E0AC}" type="pres">
      <dgm:prSet presAssocID="{81ADD730-B678-4B5F-9874-AC892F6FFD2E}" presName="preLine5" presStyleLbl="parChTrans1D1" presStyleIdx="34" presStyleCnt="52"/>
      <dgm:spPr/>
    </dgm:pt>
    <dgm:pt modelId="{8F07B022-CE45-4C36-9B6C-6A831EF0CFC8}" type="pres">
      <dgm:prSet presAssocID="{81ADD730-B678-4B5F-9874-AC892F6FFD2E}" presName="desTx5" presStyleLbl="revTx" presStyleIdx="0" presStyleCnt="0">
        <dgm:presLayoutVars>
          <dgm:bulletEnabled val="1"/>
        </dgm:presLayoutVars>
      </dgm:prSet>
      <dgm:spPr/>
    </dgm:pt>
    <dgm:pt modelId="{0F25FA2B-90EA-4DA7-8AFD-36CA2330DA05}" type="pres">
      <dgm:prSet presAssocID="{81ADD730-B678-4B5F-9874-AC892F6FFD2E}" presName="postLine5" presStyleLbl="parChTrans1D1" presStyleIdx="35" presStyleCnt="52"/>
      <dgm:spPr/>
    </dgm:pt>
    <dgm:pt modelId="{2E4AC68B-693B-41EE-9E45-3F68814960C7}" type="pres">
      <dgm:prSet presAssocID="{B399DE09-1838-4A9E-A245-E234EE6358DB}" presName="Name147" presStyleLbl="parChTrans1D1" presStyleIdx="36" presStyleCnt="52"/>
      <dgm:spPr/>
    </dgm:pt>
    <dgm:pt modelId="{E4382937-A305-4ACA-8A2A-D9E0B823D8A8}" type="pres">
      <dgm:prSet presAssocID="{B399DE09-1838-4A9E-A245-E234EE6358DB}" presName="Name167" presStyleLbl="parChTrans1D1" presStyleIdx="37" presStyleCnt="52"/>
      <dgm:spPr/>
    </dgm:pt>
    <dgm:pt modelId="{4DF11483-DA94-4664-8FA0-279DAFB9404A}" type="pres">
      <dgm:prSet presAssocID="{883E1F1B-7F6D-4BB8-B418-BC506D742BBC}" presName="txAndLines5" presStyleCnt="0"/>
      <dgm:spPr/>
    </dgm:pt>
    <dgm:pt modelId="{22414520-D986-4106-94B1-7415A117CC2A}" type="pres">
      <dgm:prSet presAssocID="{883E1F1B-7F6D-4BB8-B418-BC506D742BBC}" presName="anchor5" presStyleCnt="0"/>
      <dgm:spPr/>
    </dgm:pt>
    <dgm:pt modelId="{B24253B0-B289-40C1-BFDC-6EF7719B31AC}" type="pres">
      <dgm:prSet presAssocID="{883E1F1B-7F6D-4BB8-B418-BC506D742BBC}" presName="backup5" presStyleCnt="0"/>
      <dgm:spPr/>
    </dgm:pt>
    <dgm:pt modelId="{91C0FA36-45D1-4073-9279-82051CAE6FF2}" type="pres">
      <dgm:prSet presAssocID="{883E1F1B-7F6D-4BB8-B418-BC506D742BBC}" presName="preLine5" presStyleLbl="parChTrans1D1" presStyleIdx="38" presStyleCnt="52"/>
      <dgm:spPr/>
    </dgm:pt>
    <dgm:pt modelId="{717F895F-3B21-4FD0-91F3-28DCF10820DD}" type="pres">
      <dgm:prSet presAssocID="{883E1F1B-7F6D-4BB8-B418-BC506D742BBC}" presName="desTx5" presStyleLbl="revTx" presStyleIdx="0" presStyleCnt="0">
        <dgm:presLayoutVars>
          <dgm:bulletEnabled val="1"/>
        </dgm:presLayoutVars>
      </dgm:prSet>
      <dgm:spPr/>
    </dgm:pt>
    <dgm:pt modelId="{FD080AD4-B45D-4514-9544-08043D2A564D}" type="pres">
      <dgm:prSet presAssocID="{883E1F1B-7F6D-4BB8-B418-BC506D742BBC}" presName="postLine5" presStyleLbl="parChTrans1D1" presStyleIdx="39" presStyleCnt="52"/>
      <dgm:spPr/>
    </dgm:pt>
    <dgm:pt modelId="{90D9A0F8-13AA-4706-8A92-B3B9B9354954}" type="pres">
      <dgm:prSet presAssocID="{B39054C7-900A-48DF-9EB9-5D6C942B9247}" presName="Name147" presStyleLbl="parChTrans1D1" presStyleIdx="40" presStyleCnt="52"/>
      <dgm:spPr/>
    </dgm:pt>
    <dgm:pt modelId="{A4F5470E-87FD-4BF3-B834-BA68F8CB839B}" type="pres">
      <dgm:prSet presAssocID="{B39054C7-900A-48DF-9EB9-5D6C942B9247}" presName="Name167" presStyleLbl="parChTrans1D1" presStyleIdx="41" presStyleCnt="52"/>
      <dgm:spPr/>
    </dgm:pt>
    <dgm:pt modelId="{A6963ED2-DC6B-481F-BF48-BE09E3BC8539}" type="pres">
      <dgm:prSet presAssocID="{B60D0E8C-5335-4B6D-97BA-87987AF54940}" presName="txAndLines5" presStyleCnt="0"/>
      <dgm:spPr/>
    </dgm:pt>
    <dgm:pt modelId="{5BE43852-7116-4B6E-ADD0-8ABA856A3600}" type="pres">
      <dgm:prSet presAssocID="{B60D0E8C-5335-4B6D-97BA-87987AF54940}" presName="anchor5" presStyleCnt="0"/>
      <dgm:spPr/>
    </dgm:pt>
    <dgm:pt modelId="{2241BBDE-A2F6-4DEA-986E-A22FD2DC5BFD}" type="pres">
      <dgm:prSet presAssocID="{B60D0E8C-5335-4B6D-97BA-87987AF54940}" presName="backup5" presStyleCnt="0"/>
      <dgm:spPr/>
    </dgm:pt>
    <dgm:pt modelId="{6EF78DFF-BB81-4348-9FBF-1013F406ABCC}" type="pres">
      <dgm:prSet presAssocID="{B60D0E8C-5335-4B6D-97BA-87987AF54940}" presName="preLine5" presStyleLbl="parChTrans1D1" presStyleIdx="42" presStyleCnt="52"/>
      <dgm:spPr/>
    </dgm:pt>
    <dgm:pt modelId="{0ED6C18B-6543-4B77-8505-FF912E6EB124}" type="pres">
      <dgm:prSet presAssocID="{B60D0E8C-5335-4B6D-97BA-87987AF54940}" presName="desTx5" presStyleLbl="revTx" presStyleIdx="0" presStyleCnt="0">
        <dgm:presLayoutVars>
          <dgm:bulletEnabled val="1"/>
        </dgm:presLayoutVars>
      </dgm:prSet>
      <dgm:spPr/>
    </dgm:pt>
    <dgm:pt modelId="{444F5116-7B4F-4296-B2AE-512629376973}" type="pres">
      <dgm:prSet presAssocID="{B60D0E8C-5335-4B6D-97BA-87987AF54940}" presName="postLine5" presStyleLbl="parChTrans1D1" presStyleIdx="43" presStyleCnt="52"/>
      <dgm:spPr/>
    </dgm:pt>
    <dgm:pt modelId="{5D9DA816-4B34-44B4-8E3C-F39408FC0697}" type="pres">
      <dgm:prSet presAssocID="{84FCB530-AB00-4ACA-90CB-72653277ADA8}" presName="Name147" presStyleLbl="parChTrans1D1" presStyleIdx="44" presStyleCnt="52"/>
      <dgm:spPr/>
    </dgm:pt>
    <dgm:pt modelId="{D2973A6D-108E-472A-A0BE-C5D711C8DA28}" type="pres">
      <dgm:prSet presAssocID="{84FCB530-AB00-4ACA-90CB-72653277ADA8}" presName="Name167" presStyleLbl="parChTrans1D1" presStyleIdx="45" presStyleCnt="52"/>
      <dgm:spPr/>
    </dgm:pt>
    <dgm:pt modelId="{30334DFF-ECE6-495B-A9C2-1D1668F0A155}" type="pres">
      <dgm:prSet presAssocID="{6813D47C-C975-4500-8C43-C020F40EB1B5}" presName="txAndLines5" presStyleCnt="0"/>
      <dgm:spPr/>
    </dgm:pt>
    <dgm:pt modelId="{A69B60CA-E4DC-4814-ACE6-F20B9A1BCF51}" type="pres">
      <dgm:prSet presAssocID="{6813D47C-C975-4500-8C43-C020F40EB1B5}" presName="anchor5" presStyleCnt="0"/>
      <dgm:spPr/>
    </dgm:pt>
    <dgm:pt modelId="{9171B4FA-793C-48A7-910C-349B32BE7A55}" type="pres">
      <dgm:prSet presAssocID="{6813D47C-C975-4500-8C43-C020F40EB1B5}" presName="backup5" presStyleCnt="0"/>
      <dgm:spPr/>
    </dgm:pt>
    <dgm:pt modelId="{2F9F05BC-9E7E-4CD2-898A-23A1D6EB4B46}" type="pres">
      <dgm:prSet presAssocID="{6813D47C-C975-4500-8C43-C020F40EB1B5}" presName="preLine5" presStyleLbl="parChTrans1D1" presStyleIdx="46" presStyleCnt="52"/>
      <dgm:spPr/>
    </dgm:pt>
    <dgm:pt modelId="{DD9C1B8F-8E51-4773-A919-425BAAE22872}" type="pres">
      <dgm:prSet presAssocID="{6813D47C-C975-4500-8C43-C020F40EB1B5}" presName="desTx5" presStyleLbl="revTx" presStyleIdx="0" presStyleCnt="0">
        <dgm:presLayoutVars>
          <dgm:bulletEnabled val="1"/>
        </dgm:presLayoutVars>
      </dgm:prSet>
      <dgm:spPr/>
    </dgm:pt>
    <dgm:pt modelId="{CDA6BADC-DA15-4EE7-8420-A735950792FB}" type="pres">
      <dgm:prSet presAssocID="{6813D47C-C975-4500-8C43-C020F40EB1B5}" presName="postLine5" presStyleLbl="parChTrans1D1" presStyleIdx="47" presStyleCnt="52"/>
      <dgm:spPr/>
    </dgm:pt>
    <dgm:pt modelId="{12FD337C-27B7-4201-A0CA-C96D195F99E5}" type="pres">
      <dgm:prSet presAssocID="{EF6EE660-7A53-4FA3-9229-9204E98E4D3D}" presName="spPost5" presStyleCnt="0"/>
      <dgm:spPr/>
    </dgm:pt>
    <dgm:pt modelId="{9A0A9FB2-6D1C-421D-9187-76FA91494252}" type="pres">
      <dgm:prSet presAssocID="{CDB479C5-1957-4CB7-BDF5-8A87DA692FA7}" presName="parTx6" presStyleLbl="node1" presStyleIdx="5" presStyleCnt="6"/>
      <dgm:spPr/>
    </dgm:pt>
    <dgm:pt modelId="{6D7CCD46-B175-48A1-8A60-EA78EF42E8C7}" type="pres">
      <dgm:prSet presAssocID="{CDB479C5-1957-4CB7-BDF5-8A87DA692FA7}" presName="spPre6" presStyleCnt="0"/>
      <dgm:spPr/>
    </dgm:pt>
    <dgm:pt modelId="{21019B14-9527-46E9-BCF9-4D939B68DE1E}" type="pres">
      <dgm:prSet presAssocID="{CDB479C5-1957-4CB7-BDF5-8A87DA692FA7}" presName="chLin6" presStyleCnt="0"/>
      <dgm:spPr/>
    </dgm:pt>
    <dgm:pt modelId="{E27D8BA6-0449-480F-A0FC-ECD1FDC3C76E}" type="pres">
      <dgm:prSet presAssocID="{E0128D83-32EC-47D5-B224-283C66CD5EC8}" presName="Name181" presStyleLbl="parChTrans1D1" presStyleIdx="48" presStyleCnt="52"/>
      <dgm:spPr/>
    </dgm:pt>
    <dgm:pt modelId="{3D5DB54F-A17B-4249-87CD-9166168E7C61}" type="pres">
      <dgm:prSet presAssocID="{F351BC9B-5B7A-42E5-970F-0990726AA9FB}" presName="txAndLines6" presStyleCnt="0"/>
      <dgm:spPr/>
    </dgm:pt>
    <dgm:pt modelId="{D92E7A83-CD11-4C74-A21A-9139A7673C7E}" type="pres">
      <dgm:prSet presAssocID="{F351BC9B-5B7A-42E5-970F-0990726AA9FB}" presName="anchor6" presStyleCnt="0"/>
      <dgm:spPr/>
    </dgm:pt>
    <dgm:pt modelId="{47EE7815-D8C3-4550-9031-ED17EE2EFB8A}" type="pres">
      <dgm:prSet presAssocID="{F351BC9B-5B7A-42E5-970F-0990726AA9FB}" presName="backup6" presStyleCnt="0"/>
      <dgm:spPr/>
    </dgm:pt>
    <dgm:pt modelId="{3125ADB0-D538-45DB-9F55-9F05864637F3}" type="pres">
      <dgm:prSet presAssocID="{F351BC9B-5B7A-42E5-970F-0990726AA9FB}" presName="preLine6" presStyleLbl="parChTrans1D1" presStyleIdx="49" presStyleCnt="52"/>
      <dgm:spPr/>
    </dgm:pt>
    <dgm:pt modelId="{E6D4D708-B449-4696-BA78-3EB8689FE188}" type="pres">
      <dgm:prSet presAssocID="{F351BC9B-5B7A-42E5-970F-0990726AA9FB}" presName="desTx6" presStyleLbl="revTx" presStyleIdx="0" presStyleCnt="0">
        <dgm:presLayoutVars>
          <dgm:bulletEnabled val="1"/>
        </dgm:presLayoutVars>
      </dgm:prSet>
      <dgm:spPr/>
    </dgm:pt>
    <dgm:pt modelId="{A625AD46-D3D4-4F98-A3EC-FDD85AD55AB9}" type="pres">
      <dgm:prSet presAssocID="{78CEABAA-CCA0-4120-BCEC-B73D65EC7E22}" presName="Name181" presStyleLbl="parChTrans1D1" presStyleIdx="50" presStyleCnt="52"/>
      <dgm:spPr/>
    </dgm:pt>
    <dgm:pt modelId="{FA05F49E-064F-448F-A2BC-9C3C885C763C}" type="pres">
      <dgm:prSet presAssocID="{C30490C7-8B0E-4052-8FC6-374A3C1DFC8F}" presName="txAndLines6" presStyleCnt="0"/>
      <dgm:spPr/>
    </dgm:pt>
    <dgm:pt modelId="{E5626265-85AC-49F2-B1B2-E0D42948E87F}" type="pres">
      <dgm:prSet presAssocID="{C30490C7-8B0E-4052-8FC6-374A3C1DFC8F}" presName="anchor6" presStyleCnt="0"/>
      <dgm:spPr/>
    </dgm:pt>
    <dgm:pt modelId="{8130CAD2-C7E4-46B4-BD93-DD405E1D11A5}" type="pres">
      <dgm:prSet presAssocID="{C30490C7-8B0E-4052-8FC6-374A3C1DFC8F}" presName="backup6" presStyleCnt="0"/>
      <dgm:spPr/>
    </dgm:pt>
    <dgm:pt modelId="{0B836192-4D12-41D0-8247-75E21C634FF0}" type="pres">
      <dgm:prSet presAssocID="{C30490C7-8B0E-4052-8FC6-374A3C1DFC8F}" presName="preLine6" presStyleLbl="parChTrans1D1" presStyleIdx="51" presStyleCnt="52"/>
      <dgm:spPr/>
    </dgm:pt>
    <dgm:pt modelId="{07C69BF2-1923-4B86-8A35-53A4D4670F94}" type="pres">
      <dgm:prSet presAssocID="{C30490C7-8B0E-4052-8FC6-374A3C1DFC8F}" presName="desTx6" presStyleLbl="revTx" presStyleIdx="0" presStyleCnt="0">
        <dgm:presLayoutVars>
          <dgm:bulletEnabled val="1"/>
        </dgm:presLayoutVars>
      </dgm:prSet>
      <dgm:spPr/>
    </dgm:pt>
  </dgm:ptLst>
  <dgm:cxnLst>
    <dgm:cxn modelId="{98F62600-91C0-4A61-B648-A068B0873D06}" srcId="{EF6EE660-7A53-4FA3-9229-9204E98E4D3D}" destId="{883E1F1B-7F6D-4BB8-B418-BC506D742BBC}" srcOrd="2" destOrd="0" parTransId="{B399DE09-1838-4A9E-A245-E234EE6358DB}" sibTransId="{23779227-5387-4CBD-B9A0-E4A99580FA2A}"/>
    <dgm:cxn modelId="{AFAA3C0D-6523-4E9E-8778-B672A4CFAF61}" srcId="{EF6EE660-7A53-4FA3-9229-9204E98E4D3D}" destId="{6813D47C-C975-4500-8C43-C020F40EB1B5}" srcOrd="4" destOrd="0" parTransId="{84FCB530-AB00-4ACA-90CB-72653277ADA8}" sibTransId="{9FD3A512-D325-4AA5-92DD-D5C7B3D1918D}"/>
    <dgm:cxn modelId="{9EAB8512-8E06-4910-8C06-30E30FFE7336}" type="presOf" srcId="{0631C403-A31E-4A46-8273-E8423043AC9D}" destId="{493930FD-59CB-4061-8BC9-0E1674481C76}" srcOrd="0" destOrd="0" presId="urn:microsoft.com/office/officeart/2009/3/layout/SubStepProcess"/>
    <dgm:cxn modelId="{4C9CD815-3275-4414-B7B0-D593B967EF82}" type="presOf" srcId="{0FE38204-BEB1-446C-B662-2B4EFB946A21}" destId="{134A1398-ABF6-4B42-A129-8A555134A47B}" srcOrd="0" destOrd="0" presId="urn:microsoft.com/office/officeart/2009/3/layout/SubStepProcess"/>
    <dgm:cxn modelId="{B711541D-8742-4E7A-9EE4-A88C3A41DFB2}" srcId="{0631C403-A31E-4A46-8273-E8423043AC9D}" destId="{14C22C57-84E9-4B98-AA3B-F80E3C498494}" srcOrd="4" destOrd="0" parTransId="{85D38865-8CD7-4CF1-8438-36D7F7C27FF2}" sibTransId="{8BFB0894-453F-4625-B389-8D12DA3A8E66}"/>
    <dgm:cxn modelId="{DA168827-4D4F-4F4F-9AC8-DBC07B21C0FB}" type="presOf" srcId="{883E1F1B-7F6D-4BB8-B418-BC506D742BBC}" destId="{717F895F-3B21-4FD0-91F3-28DCF10820DD}" srcOrd="0" destOrd="0" presId="urn:microsoft.com/office/officeart/2009/3/layout/SubStepProcess"/>
    <dgm:cxn modelId="{4B071E2C-97FD-4AE5-9533-8CE7C6C3A577}" srcId="{165F7C1C-848A-4985-AE5C-0D537A177F82}" destId="{DDD5566C-CF4C-478B-BA92-CEAED4E4C7BB}" srcOrd="3" destOrd="0" parTransId="{8F9DBE3B-E109-4212-8C14-4E9FDF3558A6}" sibTransId="{8E2E1571-BD5B-42B3-B4EA-A61CB2C4316E}"/>
    <dgm:cxn modelId="{A890512C-8F5C-4710-A9CF-EF5DDBDA50A1}" srcId="{0FE38204-BEB1-446C-B662-2B4EFB946A21}" destId="{9D354003-518A-44FA-BCC6-5FADD00676ED}" srcOrd="0" destOrd="0" parTransId="{7AACF87E-0F1E-41DC-ABAA-C9268F2A4589}" sibTransId="{B7843A54-757F-4004-9F67-1377F97D36AE}"/>
    <dgm:cxn modelId="{9904E83F-ACB6-42EF-99AD-E7F7C06B49B6}" type="presOf" srcId="{DDD5566C-CF4C-478B-BA92-CEAED4E4C7BB}" destId="{11A72378-0B04-4DFE-8D14-C70CDA0229A5}" srcOrd="0" destOrd="0" presId="urn:microsoft.com/office/officeart/2009/3/layout/SubStepProcess"/>
    <dgm:cxn modelId="{6C89595C-9AF7-4350-B103-2EB437C2B949}" srcId="{0FE38204-BEB1-446C-B662-2B4EFB946A21}" destId="{CDE3D13C-2128-42AA-BDE4-32999CC44F97}" srcOrd="1" destOrd="0" parTransId="{490F29AB-9433-48DF-B446-53450BB5DC21}" sibTransId="{4DF45EE2-6CE2-4AC0-9899-53FC6441D398}"/>
    <dgm:cxn modelId="{6EECA15D-0B69-48CC-B940-C01BB77C00BB}" type="presOf" srcId="{A6F1BCE9-B990-482A-8248-CF975E961C75}" destId="{CCF484C8-0309-452F-A443-9DD3755AB02F}" srcOrd="0" destOrd="0" presId="urn:microsoft.com/office/officeart/2009/3/layout/SubStepProcess"/>
    <dgm:cxn modelId="{0108EC43-05D3-48D2-819E-3F02883146EA}" type="presOf" srcId="{6813D47C-C975-4500-8C43-C020F40EB1B5}" destId="{DD9C1B8F-8E51-4773-A919-425BAAE22872}" srcOrd="0" destOrd="0" presId="urn:microsoft.com/office/officeart/2009/3/layout/SubStepProcess"/>
    <dgm:cxn modelId="{E4782A65-4855-46A9-8635-DCEF67565CF7}" srcId="{165F7C1C-848A-4985-AE5C-0D537A177F82}" destId="{FFB5DC8B-4C31-4171-919A-913D1F970346}" srcOrd="1" destOrd="0" parTransId="{00D84D80-BD94-46CF-A6C2-7F405022FF8C}" sibTransId="{8B663421-0733-416A-AD19-5CBAD87D025A}"/>
    <dgm:cxn modelId="{0C13686E-15C0-4746-9046-A7D3F31F3ED8}" type="presOf" srcId="{D737B38D-6B7D-485A-A6CF-0B7FABEBA9FB}" destId="{2193FD08-8330-43A2-8A94-512167E2BA11}" srcOrd="0" destOrd="0" presId="urn:microsoft.com/office/officeart/2009/3/layout/SubStepProcess"/>
    <dgm:cxn modelId="{C3231251-BCDB-4524-84C5-9D74130A1640}" type="presOf" srcId="{9D354003-518A-44FA-BCC6-5FADD00676ED}" destId="{603967A5-2049-461B-A6FF-1EA71120F6F8}" srcOrd="0" destOrd="0" presId="urn:microsoft.com/office/officeart/2009/3/layout/SubStepProcess"/>
    <dgm:cxn modelId="{B2521F54-8E23-4B98-B191-C2FFC29D59A8}" srcId="{CDB479C5-1957-4CB7-BDF5-8A87DA692FA7}" destId="{F351BC9B-5B7A-42E5-970F-0990726AA9FB}" srcOrd="0" destOrd="0" parTransId="{E0128D83-32EC-47D5-B224-283C66CD5EC8}" sibTransId="{9B9D96AF-E349-4C96-A337-8AF8A4317110}"/>
    <dgm:cxn modelId="{29B13857-C138-48B5-B6C6-C680D82476E0}" srcId="{EF6EE660-7A53-4FA3-9229-9204E98E4D3D}" destId="{81ADD730-B678-4B5F-9874-AC892F6FFD2E}" srcOrd="1" destOrd="0" parTransId="{DE78ABFE-68F4-4059-9F42-247C4160040D}" sibTransId="{AA8247D7-5100-4067-B601-50D43986C4C3}"/>
    <dgm:cxn modelId="{8AD2E657-CDA9-4BD1-A46F-910BE2762378}" type="presOf" srcId="{165F7C1C-848A-4985-AE5C-0D537A177F82}" destId="{BCAD68BC-71BA-4FA5-A96A-CCB22D2F7B55}" srcOrd="0" destOrd="0" presId="urn:microsoft.com/office/officeart/2009/3/layout/SubStepProcess"/>
    <dgm:cxn modelId="{7804067A-E45C-46BE-AD83-58328DB8D803}" type="presOf" srcId="{B60D0E8C-5335-4B6D-97BA-87987AF54940}" destId="{0ED6C18B-6543-4B77-8505-FF912E6EB124}" srcOrd="0" destOrd="0" presId="urn:microsoft.com/office/officeart/2009/3/layout/SubStepProcess"/>
    <dgm:cxn modelId="{F4DE717C-A4D9-42F3-99CA-7362AD5981E2}" type="presOf" srcId="{C30490C7-8B0E-4052-8FC6-374A3C1DFC8F}" destId="{07C69BF2-1923-4B86-8A35-53A4D4670F94}" srcOrd="0" destOrd="0" presId="urn:microsoft.com/office/officeart/2009/3/layout/SubStepProcess"/>
    <dgm:cxn modelId="{83198787-6DFB-4F12-AE1E-60E1E5E5E8A2}" srcId="{CDB479C5-1957-4CB7-BDF5-8A87DA692FA7}" destId="{C30490C7-8B0E-4052-8FC6-374A3C1DFC8F}" srcOrd="1" destOrd="0" parTransId="{78CEABAA-CCA0-4120-BCEC-B73D65EC7E22}" sibTransId="{61303DA6-78E8-4379-8886-864EF422F8DD}"/>
    <dgm:cxn modelId="{A6F6EA8B-81CC-44F7-93D6-DA95A39F2DB0}" srcId="{165F7C1C-848A-4985-AE5C-0D537A177F82}" destId="{EF6EE660-7A53-4FA3-9229-9204E98E4D3D}" srcOrd="4" destOrd="0" parTransId="{401B7A5E-0EB4-438A-9F86-7C5F34603E66}" sibTransId="{D97F3F9B-6757-4BB5-94C0-93C16AA2C1D4}"/>
    <dgm:cxn modelId="{E9550590-B57B-4E53-8BEE-EC308E27D42A}" type="presOf" srcId="{CDE3D13C-2128-42AA-BDE4-32999CC44F97}" destId="{6AF03095-C9C9-4C83-9E8D-34C342A64DD6}" srcOrd="0" destOrd="0" presId="urn:microsoft.com/office/officeart/2009/3/layout/SubStepProcess"/>
    <dgm:cxn modelId="{5ED61590-3E8D-41A7-A61B-ABB044DB286C}" type="presOf" srcId="{81ADD730-B678-4B5F-9874-AC892F6FFD2E}" destId="{8F07B022-CE45-4C36-9B6C-6A831EF0CFC8}" srcOrd="0" destOrd="0" presId="urn:microsoft.com/office/officeart/2009/3/layout/SubStepProcess"/>
    <dgm:cxn modelId="{E942E193-3954-4EAA-BFAA-CB45F893F916}" srcId="{165F7C1C-848A-4985-AE5C-0D537A177F82}" destId="{0FE38204-BEB1-446C-B662-2B4EFB946A21}" srcOrd="0" destOrd="0" parTransId="{8131B317-644F-40A0-983A-B3B168A06007}" sibTransId="{ED53DD5D-2367-4A91-8240-D7084DFD4AB4}"/>
    <dgm:cxn modelId="{5D73B697-AD77-4AD3-A317-C0921F8F729F}" type="presOf" srcId="{33FDD510-F450-46B3-82C4-14461B14293D}" destId="{2E9A31A6-9C2D-4772-A3A7-B05808918F2F}" srcOrd="0" destOrd="0" presId="urn:microsoft.com/office/officeart/2009/3/layout/SubStepProcess"/>
    <dgm:cxn modelId="{0296E298-DA2C-4E64-B4DB-3879C2CB58C0}" type="presOf" srcId="{FFB5DC8B-4C31-4171-919A-913D1F970346}" destId="{CB87B2FB-6078-4503-B791-1DC2F7EE2FB5}" srcOrd="0" destOrd="0" presId="urn:microsoft.com/office/officeart/2009/3/layout/SubStepProcess"/>
    <dgm:cxn modelId="{A1F788A2-7059-4A4D-BB81-6BB0278F1F7B}" srcId="{0631C403-A31E-4A46-8273-E8423043AC9D}" destId="{33FDD510-F450-46B3-82C4-14461B14293D}" srcOrd="1" destOrd="0" parTransId="{EA7F2341-DF50-4864-9592-11FDAD04643D}" sibTransId="{DD8BA017-2EBB-4B58-84F3-F9CE9313D8A6}"/>
    <dgm:cxn modelId="{A488EEA5-299A-44A8-9D7A-4B42B430A6BF}" type="presOf" srcId="{14C22C57-84E9-4B98-AA3B-F80E3C498494}" destId="{F85EE77B-AEF6-4779-B98D-144ED419CD06}" srcOrd="0" destOrd="0" presId="urn:microsoft.com/office/officeart/2009/3/layout/SubStepProcess"/>
    <dgm:cxn modelId="{BA3D6FBC-CAE6-4F47-A2E4-0BEE89BB38EC}" type="presOf" srcId="{07A981E9-CB4D-4F8E-8B1B-69AD42FC638D}" destId="{7B001C9F-27F3-4CC5-A99F-4DA5A390CA10}" srcOrd="0" destOrd="0" presId="urn:microsoft.com/office/officeart/2009/3/layout/SubStepProcess"/>
    <dgm:cxn modelId="{A903B8BE-5666-4C66-8061-94C3E331901F}" type="presOf" srcId="{EF6EE660-7A53-4FA3-9229-9204E98E4D3D}" destId="{F72EB8A8-9C3C-4458-A288-5E560AEE10F2}" srcOrd="0" destOrd="0" presId="urn:microsoft.com/office/officeart/2009/3/layout/SubStepProcess"/>
    <dgm:cxn modelId="{9E06F6C0-5D64-4662-9D81-9AE900F27F0D}" srcId="{EF6EE660-7A53-4FA3-9229-9204E98E4D3D}" destId="{93F5C00E-31AA-482F-8BB8-F23BDE17C069}" srcOrd="0" destOrd="0" parTransId="{298FC4AD-2092-4CC8-81DF-20E5536967E1}" sibTransId="{4CA27639-F944-4A22-8B01-9DFEEBF4B0C9}"/>
    <dgm:cxn modelId="{C35FE1C1-7A26-4342-81A0-848958E00D29}" srcId="{0631C403-A31E-4A46-8273-E8423043AC9D}" destId="{A6F1BCE9-B990-482A-8248-CF975E961C75}" srcOrd="0" destOrd="0" parTransId="{6DFE9CF1-44E4-4A7E-BC5B-C8B944EC1C9D}" sibTransId="{E976E546-29A7-4925-A45B-00CABCA96432}"/>
    <dgm:cxn modelId="{E68BC2C9-33D1-4872-87BD-199792FC6D8E}" srcId="{165F7C1C-848A-4985-AE5C-0D537A177F82}" destId="{CDB479C5-1957-4CB7-BDF5-8A87DA692FA7}" srcOrd="5" destOrd="0" parTransId="{A4267699-C196-4386-A71B-F0ACD42E23C7}" sibTransId="{E1C3BEDD-C740-4BD2-BCBE-452F886CCA8D}"/>
    <dgm:cxn modelId="{B0F38CCA-8472-4683-9D39-2186EAB3767E}" srcId="{EF6EE660-7A53-4FA3-9229-9204E98E4D3D}" destId="{B60D0E8C-5335-4B6D-97BA-87987AF54940}" srcOrd="3" destOrd="0" parTransId="{B39054C7-900A-48DF-9EB9-5D6C942B9247}" sibTransId="{D5886B31-4421-4A3D-AAFF-1E14D14D3919}"/>
    <dgm:cxn modelId="{B51E98DA-A1F9-4367-84F4-366713BE34AE}" srcId="{0631C403-A31E-4A46-8273-E8423043AC9D}" destId="{D737B38D-6B7D-485A-A6CF-0B7FABEBA9FB}" srcOrd="3" destOrd="0" parTransId="{441599B4-0444-4C0E-A565-3EE3EE5A01CD}" sibTransId="{D62CAF5F-B352-4149-A0E6-742DF58507CD}"/>
    <dgm:cxn modelId="{C788D8DD-0D1E-4659-B2E3-C59B274CCC79}" srcId="{0631C403-A31E-4A46-8273-E8423043AC9D}" destId="{07A981E9-CB4D-4F8E-8B1B-69AD42FC638D}" srcOrd="2" destOrd="0" parTransId="{98DACF5E-8468-41DB-B3B5-724559869DA0}" sibTransId="{3236D41C-DF30-4A32-8014-208E46FDE65E}"/>
    <dgm:cxn modelId="{EDAF54E2-ED81-4C55-9A99-557C04160665}" srcId="{165F7C1C-848A-4985-AE5C-0D537A177F82}" destId="{0631C403-A31E-4A46-8273-E8423043AC9D}" srcOrd="2" destOrd="0" parTransId="{1D6E6DD3-F1CB-4766-9057-89FA5097FA8D}" sibTransId="{C66F50A7-6792-4481-8BA2-58D244BDFB56}"/>
    <dgm:cxn modelId="{C4914AEE-7002-422E-A24A-72EADE70BE10}" type="presOf" srcId="{F351BC9B-5B7A-42E5-970F-0990726AA9FB}" destId="{E6D4D708-B449-4696-BA78-3EB8689FE188}" srcOrd="0" destOrd="0" presId="urn:microsoft.com/office/officeart/2009/3/layout/SubStepProcess"/>
    <dgm:cxn modelId="{470846F2-8239-4939-87EB-065A24B565B2}" type="presOf" srcId="{CDB479C5-1957-4CB7-BDF5-8A87DA692FA7}" destId="{9A0A9FB2-6D1C-421D-9187-76FA91494252}" srcOrd="0" destOrd="0" presId="urn:microsoft.com/office/officeart/2009/3/layout/SubStepProcess"/>
    <dgm:cxn modelId="{5DA0AAF8-6104-4542-A211-66BB0EC8C685}" type="presOf" srcId="{93F5C00E-31AA-482F-8BB8-F23BDE17C069}" destId="{0AE1433D-67B1-49AE-93F2-3CEFED424C15}" srcOrd="0" destOrd="0" presId="urn:microsoft.com/office/officeart/2009/3/layout/SubStepProcess"/>
    <dgm:cxn modelId="{19667107-8156-4697-AAAC-ED67C4084C59}" type="presParOf" srcId="{BCAD68BC-71BA-4FA5-A96A-CCB22D2F7B55}" destId="{134A1398-ABF6-4B42-A129-8A555134A47B}" srcOrd="0" destOrd="0" presId="urn:microsoft.com/office/officeart/2009/3/layout/SubStepProcess"/>
    <dgm:cxn modelId="{A3783A7E-CF9B-4FB3-ACE2-5B8B66A64EF1}" type="presParOf" srcId="{BCAD68BC-71BA-4FA5-A96A-CCB22D2F7B55}" destId="{20B03598-7E9F-4A71-BE4E-1467788E5038}" srcOrd="1" destOrd="0" presId="urn:microsoft.com/office/officeart/2009/3/layout/SubStepProcess"/>
    <dgm:cxn modelId="{A1232CE4-1772-47A8-BE5B-703CBD160A89}" type="presParOf" srcId="{BCAD68BC-71BA-4FA5-A96A-CCB22D2F7B55}" destId="{09772F9D-ED0D-43FE-BA23-FABA224C38AD}" srcOrd="2" destOrd="0" presId="urn:microsoft.com/office/officeart/2009/3/layout/SubStepProcess"/>
    <dgm:cxn modelId="{0812D633-4526-41E4-B167-958D14F20625}" type="presParOf" srcId="{09772F9D-ED0D-43FE-BA23-FABA224C38AD}" destId="{6FCE6AF6-6C4A-41CA-ABFE-A8DD85C75C59}" srcOrd="0" destOrd="0" presId="urn:microsoft.com/office/officeart/2009/3/layout/SubStepProcess"/>
    <dgm:cxn modelId="{A253133D-7E88-4A85-B274-A2DF5B1EC4CA}" type="presParOf" srcId="{09772F9D-ED0D-43FE-BA23-FABA224C38AD}" destId="{751D0CAB-3A0D-41EF-8D14-5F29FB6F03C9}" srcOrd="1" destOrd="0" presId="urn:microsoft.com/office/officeart/2009/3/layout/SubStepProcess"/>
    <dgm:cxn modelId="{7B570BF5-1D42-470F-BB0C-0C5CCB404F48}" type="presParOf" srcId="{09772F9D-ED0D-43FE-BA23-FABA224C38AD}" destId="{577895A6-E0CF-4DF6-A84D-95346E530098}" srcOrd="2" destOrd="0" presId="urn:microsoft.com/office/officeart/2009/3/layout/SubStepProcess"/>
    <dgm:cxn modelId="{DB5E8458-DE9E-479F-BB7E-DA60FCD95F2F}" type="presParOf" srcId="{577895A6-E0CF-4DF6-A84D-95346E530098}" destId="{882CBA4E-2E97-4ECC-A17C-C3A77B9E2619}" srcOrd="0" destOrd="0" presId="urn:microsoft.com/office/officeart/2009/3/layout/SubStepProcess"/>
    <dgm:cxn modelId="{8053F4DA-31EE-40DC-8944-96824C84187A}" type="presParOf" srcId="{577895A6-E0CF-4DF6-A84D-95346E530098}" destId="{04A926B9-04C9-40C7-B5EF-1DD55C5D08C5}" srcOrd="1" destOrd="0" presId="urn:microsoft.com/office/officeart/2009/3/layout/SubStepProcess"/>
    <dgm:cxn modelId="{35499BF8-5644-44EE-8F6D-4D95E31A1434}" type="presParOf" srcId="{577895A6-E0CF-4DF6-A84D-95346E530098}" destId="{832960E5-206A-4222-88E3-9A64BBF1FA67}" srcOrd="2" destOrd="0" presId="urn:microsoft.com/office/officeart/2009/3/layout/SubStepProcess"/>
    <dgm:cxn modelId="{905FE0F0-E75F-481D-88A1-AA20EFAD1B83}" type="presParOf" srcId="{577895A6-E0CF-4DF6-A84D-95346E530098}" destId="{603967A5-2049-461B-A6FF-1EA71120F6F8}" srcOrd="3" destOrd="0" presId="urn:microsoft.com/office/officeart/2009/3/layout/SubStepProcess"/>
    <dgm:cxn modelId="{11F554C6-D548-4D42-90C8-D344A98E5FAF}" type="presParOf" srcId="{577895A6-E0CF-4DF6-A84D-95346E530098}" destId="{EA8E0EA1-B480-4586-9658-935D23D8A635}" srcOrd="4" destOrd="0" presId="urn:microsoft.com/office/officeart/2009/3/layout/SubStepProcess"/>
    <dgm:cxn modelId="{4C19E1EA-9F85-49D9-9095-CCC53C34B0DC}" type="presParOf" srcId="{09772F9D-ED0D-43FE-BA23-FABA224C38AD}" destId="{1BC9852A-2F85-4899-99D4-4AFF562983CB}" srcOrd="3" destOrd="0" presId="urn:microsoft.com/office/officeart/2009/3/layout/SubStepProcess"/>
    <dgm:cxn modelId="{059ECB4A-89A1-470B-A0CE-3D0BF85E0264}" type="presParOf" srcId="{09772F9D-ED0D-43FE-BA23-FABA224C38AD}" destId="{573552EB-FDC0-44C4-A413-4F4CB692E4F1}" srcOrd="4" destOrd="0" presId="urn:microsoft.com/office/officeart/2009/3/layout/SubStepProcess"/>
    <dgm:cxn modelId="{CD6AD7FA-B9A5-48A4-9769-50372F3BE9C4}" type="presParOf" srcId="{09772F9D-ED0D-43FE-BA23-FABA224C38AD}" destId="{6BE0322C-E3B4-4C86-9F09-57C0765D1A64}" srcOrd="5" destOrd="0" presId="urn:microsoft.com/office/officeart/2009/3/layout/SubStepProcess"/>
    <dgm:cxn modelId="{426535BC-1FA6-440D-A5E3-4323A8279F57}" type="presParOf" srcId="{6BE0322C-E3B4-4C86-9F09-57C0765D1A64}" destId="{1129C58F-C27C-4F64-98B7-A0AA34BB5756}" srcOrd="0" destOrd="0" presId="urn:microsoft.com/office/officeart/2009/3/layout/SubStepProcess"/>
    <dgm:cxn modelId="{1D5857CD-110D-496F-B077-B5EE291C676E}" type="presParOf" srcId="{6BE0322C-E3B4-4C86-9F09-57C0765D1A64}" destId="{26D222CF-05AB-41B5-BD74-6D2D6B988320}" srcOrd="1" destOrd="0" presId="urn:microsoft.com/office/officeart/2009/3/layout/SubStepProcess"/>
    <dgm:cxn modelId="{F338CA17-7895-4574-9589-36DE5C6C51D1}" type="presParOf" srcId="{6BE0322C-E3B4-4C86-9F09-57C0765D1A64}" destId="{C33A1876-0BC0-47E8-B344-8615AB9266A2}" srcOrd="2" destOrd="0" presId="urn:microsoft.com/office/officeart/2009/3/layout/SubStepProcess"/>
    <dgm:cxn modelId="{239AB813-9357-4B59-8498-5AD661C5F3C6}" type="presParOf" srcId="{6BE0322C-E3B4-4C86-9F09-57C0765D1A64}" destId="{6AF03095-C9C9-4C83-9E8D-34C342A64DD6}" srcOrd="3" destOrd="0" presId="urn:microsoft.com/office/officeart/2009/3/layout/SubStepProcess"/>
    <dgm:cxn modelId="{C7B9421D-996B-409A-8C26-07F26AAE2FD4}" type="presParOf" srcId="{6BE0322C-E3B4-4C86-9F09-57C0765D1A64}" destId="{31C2A830-3006-4ECB-9B75-459AE50F147B}" srcOrd="4" destOrd="0" presId="urn:microsoft.com/office/officeart/2009/3/layout/SubStepProcess"/>
    <dgm:cxn modelId="{0C7A9F96-9222-4A1A-B6DB-FF671A16AD79}" type="presParOf" srcId="{BCAD68BC-71BA-4FA5-A96A-CCB22D2F7B55}" destId="{66B68690-F0C3-44F6-8829-863DE0C9C35D}" srcOrd="3" destOrd="0" presId="urn:microsoft.com/office/officeart/2009/3/layout/SubStepProcess"/>
    <dgm:cxn modelId="{0BFF066B-4A8E-4DB4-A9B9-AE9B45EDC645}" type="presParOf" srcId="{BCAD68BC-71BA-4FA5-A96A-CCB22D2F7B55}" destId="{CB87B2FB-6078-4503-B791-1DC2F7EE2FB5}" srcOrd="4" destOrd="0" presId="urn:microsoft.com/office/officeart/2009/3/layout/SubStepProcess"/>
    <dgm:cxn modelId="{A42518C9-42DE-4533-A3D9-D4087868C270}" type="presParOf" srcId="{BCAD68BC-71BA-4FA5-A96A-CCB22D2F7B55}" destId="{493930FD-59CB-4061-8BC9-0E1674481C76}" srcOrd="5" destOrd="0" presId="urn:microsoft.com/office/officeart/2009/3/layout/SubStepProcess"/>
    <dgm:cxn modelId="{9B75A4CE-2827-46D6-A34C-A63B7AE62092}" type="presParOf" srcId="{BCAD68BC-71BA-4FA5-A96A-CCB22D2F7B55}" destId="{6AC0093B-518E-4100-BEDE-03FF356ABBF7}" srcOrd="6" destOrd="0" presId="urn:microsoft.com/office/officeart/2009/3/layout/SubStepProcess"/>
    <dgm:cxn modelId="{4A3E1374-A4B8-4278-82D8-FA66913FC07C}" type="presParOf" srcId="{BCAD68BC-71BA-4FA5-A96A-CCB22D2F7B55}" destId="{F016CEAE-5FE7-409E-AA2A-CF0B99C3F34E}" srcOrd="7" destOrd="0" presId="urn:microsoft.com/office/officeart/2009/3/layout/SubStepProcess"/>
    <dgm:cxn modelId="{3E6A5D62-3E01-423F-844E-C04D051E6D82}" type="presParOf" srcId="{F016CEAE-5FE7-409E-AA2A-CF0B99C3F34E}" destId="{030B43A4-8ED6-45BA-B846-D023105B60CB}" srcOrd="0" destOrd="0" presId="urn:microsoft.com/office/officeart/2009/3/layout/SubStepProcess"/>
    <dgm:cxn modelId="{E77BA83D-283D-4380-895E-B019C824445C}" type="presParOf" srcId="{F016CEAE-5FE7-409E-AA2A-CF0B99C3F34E}" destId="{71A22EBA-7975-4BE5-B810-8A8FCAE42482}" srcOrd="1" destOrd="0" presId="urn:microsoft.com/office/officeart/2009/3/layout/SubStepProcess"/>
    <dgm:cxn modelId="{C02C405C-DC46-468D-9FBB-163634BC5FAE}" type="presParOf" srcId="{F016CEAE-5FE7-409E-AA2A-CF0B99C3F34E}" destId="{4953D541-D7D7-4457-80AF-5CC833E51D9F}" srcOrd="2" destOrd="0" presId="urn:microsoft.com/office/officeart/2009/3/layout/SubStepProcess"/>
    <dgm:cxn modelId="{05B7CBB3-3B98-4EBC-A2A5-5713187FE47E}" type="presParOf" srcId="{4953D541-D7D7-4457-80AF-5CC833E51D9F}" destId="{18CB5974-88F3-4188-8EF9-0062AB627B59}" srcOrd="0" destOrd="0" presId="urn:microsoft.com/office/officeart/2009/3/layout/SubStepProcess"/>
    <dgm:cxn modelId="{CA4FF3FA-F4BE-4B42-8595-4B4C97431043}" type="presParOf" srcId="{4953D541-D7D7-4457-80AF-5CC833E51D9F}" destId="{8E8B1AD1-D4AC-4EAD-A7AA-28B64E19A98C}" srcOrd="1" destOrd="0" presId="urn:microsoft.com/office/officeart/2009/3/layout/SubStepProcess"/>
    <dgm:cxn modelId="{A316E7D5-E49E-4428-86A7-7F46E873026E}" type="presParOf" srcId="{4953D541-D7D7-4457-80AF-5CC833E51D9F}" destId="{E4D80949-3A76-4FAF-8C65-CE4B9F383084}" srcOrd="2" destOrd="0" presId="urn:microsoft.com/office/officeart/2009/3/layout/SubStepProcess"/>
    <dgm:cxn modelId="{13D3B1EE-3368-49FD-BF08-B118BB37CC0B}" type="presParOf" srcId="{4953D541-D7D7-4457-80AF-5CC833E51D9F}" destId="{CCF484C8-0309-452F-A443-9DD3755AB02F}" srcOrd="3" destOrd="0" presId="urn:microsoft.com/office/officeart/2009/3/layout/SubStepProcess"/>
    <dgm:cxn modelId="{DB9BEFCA-8A16-42B4-928E-FD3D05BF76C9}" type="presParOf" srcId="{4953D541-D7D7-4457-80AF-5CC833E51D9F}" destId="{41293B3D-F517-4EF9-A4D8-4F3C60E6B0EB}" srcOrd="4" destOrd="0" presId="urn:microsoft.com/office/officeart/2009/3/layout/SubStepProcess"/>
    <dgm:cxn modelId="{E5F287EB-70D7-4D78-A949-50D31ED7AA81}" type="presParOf" srcId="{F016CEAE-5FE7-409E-AA2A-CF0B99C3F34E}" destId="{C3CE2494-8832-42AA-920C-6D84DE3E2164}" srcOrd="3" destOrd="0" presId="urn:microsoft.com/office/officeart/2009/3/layout/SubStepProcess"/>
    <dgm:cxn modelId="{C7FA240B-49FB-435D-A84A-3038FBD6FCFA}" type="presParOf" srcId="{F016CEAE-5FE7-409E-AA2A-CF0B99C3F34E}" destId="{EF177198-0351-4B39-8855-9B2DA87D5EE5}" srcOrd="4" destOrd="0" presId="urn:microsoft.com/office/officeart/2009/3/layout/SubStepProcess"/>
    <dgm:cxn modelId="{5A9AC2ED-527F-4D22-AE16-C214C599D873}" type="presParOf" srcId="{F016CEAE-5FE7-409E-AA2A-CF0B99C3F34E}" destId="{25F1F605-15F7-4971-8DAA-C667638B987A}" srcOrd="5" destOrd="0" presId="urn:microsoft.com/office/officeart/2009/3/layout/SubStepProcess"/>
    <dgm:cxn modelId="{273C2B5F-1490-49F4-9B69-696B4A001979}" type="presParOf" srcId="{25F1F605-15F7-4971-8DAA-C667638B987A}" destId="{63BB002E-83B6-4C1A-A408-672FAC47FDCC}" srcOrd="0" destOrd="0" presId="urn:microsoft.com/office/officeart/2009/3/layout/SubStepProcess"/>
    <dgm:cxn modelId="{3A64D83F-8399-43A7-8E25-C824143C1952}" type="presParOf" srcId="{25F1F605-15F7-4971-8DAA-C667638B987A}" destId="{824CA6DA-9478-4158-837B-A8527884D642}" srcOrd="1" destOrd="0" presId="urn:microsoft.com/office/officeart/2009/3/layout/SubStepProcess"/>
    <dgm:cxn modelId="{C9641CE3-4A6C-4A61-9833-F3E4859842F3}" type="presParOf" srcId="{25F1F605-15F7-4971-8DAA-C667638B987A}" destId="{C5ABE02D-4544-4A0B-A5F4-A8AD68947377}" srcOrd="2" destOrd="0" presId="urn:microsoft.com/office/officeart/2009/3/layout/SubStepProcess"/>
    <dgm:cxn modelId="{F842EB5C-DAC4-4CA4-82EE-10F2D9258565}" type="presParOf" srcId="{25F1F605-15F7-4971-8DAA-C667638B987A}" destId="{2E9A31A6-9C2D-4772-A3A7-B05808918F2F}" srcOrd="3" destOrd="0" presId="urn:microsoft.com/office/officeart/2009/3/layout/SubStepProcess"/>
    <dgm:cxn modelId="{4B937472-4695-47AA-B635-B8AA118620F5}" type="presParOf" srcId="{25F1F605-15F7-4971-8DAA-C667638B987A}" destId="{0519D16E-B2CC-490B-8DC1-9ED22E223B3D}" srcOrd="4" destOrd="0" presId="urn:microsoft.com/office/officeart/2009/3/layout/SubStepProcess"/>
    <dgm:cxn modelId="{74AC71BC-8CE7-44EA-9A6F-41E07ED7A0E2}" type="presParOf" srcId="{F016CEAE-5FE7-409E-AA2A-CF0B99C3F34E}" destId="{7928571B-019A-4D90-BBB9-335373812C17}" srcOrd="6" destOrd="0" presId="urn:microsoft.com/office/officeart/2009/3/layout/SubStepProcess"/>
    <dgm:cxn modelId="{AD5FE9DF-39DD-49DC-A86E-92C41FDC1A53}" type="presParOf" srcId="{F016CEAE-5FE7-409E-AA2A-CF0B99C3F34E}" destId="{BADD5EDD-049A-4AA3-A762-04B8BCA404C9}" srcOrd="7" destOrd="0" presId="urn:microsoft.com/office/officeart/2009/3/layout/SubStepProcess"/>
    <dgm:cxn modelId="{737D94D6-BA56-41CD-90BA-B84E4F035AF4}" type="presParOf" srcId="{F016CEAE-5FE7-409E-AA2A-CF0B99C3F34E}" destId="{5BAC2D78-F6AC-42E9-9C38-521932B450EE}" srcOrd="8" destOrd="0" presId="urn:microsoft.com/office/officeart/2009/3/layout/SubStepProcess"/>
    <dgm:cxn modelId="{33742D20-452F-4361-B439-FA2441431280}" type="presParOf" srcId="{5BAC2D78-F6AC-42E9-9C38-521932B450EE}" destId="{06D1643D-0B48-4FC7-8AE7-C8BB334AE1C6}" srcOrd="0" destOrd="0" presId="urn:microsoft.com/office/officeart/2009/3/layout/SubStepProcess"/>
    <dgm:cxn modelId="{340384DD-437A-4AE0-BECC-E28673830AEC}" type="presParOf" srcId="{5BAC2D78-F6AC-42E9-9C38-521932B450EE}" destId="{C82D710B-A5D1-4A0F-992D-049F83E46ABF}" srcOrd="1" destOrd="0" presId="urn:microsoft.com/office/officeart/2009/3/layout/SubStepProcess"/>
    <dgm:cxn modelId="{B1E7EE26-18C7-4B84-B543-EF4F38729523}" type="presParOf" srcId="{5BAC2D78-F6AC-42E9-9C38-521932B450EE}" destId="{6BB9BBAA-F53D-4BEE-ABF9-317009680A7B}" srcOrd="2" destOrd="0" presId="urn:microsoft.com/office/officeart/2009/3/layout/SubStepProcess"/>
    <dgm:cxn modelId="{5851B663-CC7F-4C32-85BA-97D03708FB04}" type="presParOf" srcId="{5BAC2D78-F6AC-42E9-9C38-521932B450EE}" destId="{7B001C9F-27F3-4CC5-A99F-4DA5A390CA10}" srcOrd="3" destOrd="0" presId="urn:microsoft.com/office/officeart/2009/3/layout/SubStepProcess"/>
    <dgm:cxn modelId="{572E74CC-E882-4BD5-87CE-92FC37CB640A}" type="presParOf" srcId="{5BAC2D78-F6AC-42E9-9C38-521932B450EE}" destId="{69337379-F321-46FB-B485-DDFC4B69A5D5}" srcOrd="4" destOrd="0" presId="urn:microsoft.com/office/officeart/2009/3/layout/SubStepProcess"/>
    <dgm:cxn modelId="{7908A1F5-A993-410F-97E9-D4345A368DA8}" type="presParOf" srcId="{F016CEAE-5FE7-409E-AA2A-CF0B99C3F34E}" destId="{044180A7-2668-4635-818C-289E1924EE3B}" srcOrd="9" destOrd="0" presId="urn:microsoft.com/office/officeart/2009/3/layout/SubStepProcess"/>
    <dgm:cxn modelId="{D02F3E30-D082-4FDF-AFE8-2D2293FEFB24}" type="presParOf" srcId="{F016CEAE-5FE7-409E-AA2A-CF0B99C3F34E}" destId="{BDD54E90-2B1F-459A-90AD-3B4B1DAE9839}" srcOrd="10" destOrd="0" presId="urn:microsoft.com/office/officeart/2009/3/layout/SubStepProcess"/>
    <dgm:cxn modelId="{8481905B-B454-4142-92AA-B0C9E55DD0FC}" type="presParOf" srcId="{F016CEAE-5FE7-409E-AA2A-CF0B99C3F34E}" destId="{7E2360CA-56F3-4BBF-975C-97DE78F6B309}" srcOrd="11" destOrd="0" presId="urn:microsoft.com/office/officeart/2009/3/layout/SubStepProcess"/>
    <dgm:cxn modelId="{CA9B315E-57D3-4A12-9B96-8DB18E654CEC}" type="presParOf" srcId="{7E2360CA-56F3-4BBF-975C-97DE78F6B309}" destId="{DB7FC869-776F-447F-A413-18DAA2C45C49}" srcOrd="0" destOrd="0" presId="urn:microsoft.com/office/officeart/2009/3/layout/SubStepProcess"/>
    <dgm:cxn modelId="{D082DDA7-88FF-4665-8F30-8A6C1C0E2045}" type="presParOf" srcId="{7E2360CA-56F3-4BBF-975C-97DE78F6B309}" destId="{56BFBFDC-FF46-4F04-8B80-4671F8112979}" srcOrd="1" destOrd="0" presId="urn:microsoft.com/office/officeart/2009/3/layout/SubStepProcess"/>
    <dgm:cxn modelId="{75B4F6C9-91B6-4936-97D9-D3A06BA5B7A7}" type="presParOf" srcId="{7E2360CA-56F3-4BBF-975C-97DE78F6B309}" destId="{E6BFAA86-3B2D-4A6E-83AB-FB6F8B6156DA}" srcOrd="2" destOrd="0" presId="urn:microsoft.com/office/officeart/2009/3/layout/SubStepProcess"/>
    <dgm:cxn modelId="{3A7A6FD1-694D-4644-9963-6A86C736EC80}" type="presParOf" srcId="{7E2360CA-56F3-4BBF-975C-97DE78F6B309}" destId="{2193FD08-8330-43A2-8A94-512167E2BA11}" srcOrd="3" destOrd="0" presId="urn:microsoft.com/office/officeart/2009/3/layout/SubStepProcess"/>
    <dgm:cxn modelId="{AE5A14D2-0450-4A7C-A00F-A67FD34A8A7A}" type="presParOf" srcId="{7E2360CA-56F3-4BBF-975C-97DE78F6B309}" destId="{7FE608B1-BBD7-4A0D-A00D-C66EA9317181}" srcOrd="4" destOrd="0" presId="urn:microsoft.com/office/officeart/2009/3/layout/SubStepProcess"/>
    <dgm:cxn modelId="{492E66FF-8B5D-4F93-8A7E-B39EFE2E6341}" type="presParOf" srcId="{F016CEAE-5FE7-409E-AA2A-CF0B99C3F34E}" destId="{C7B9AC80-7C9E-4831-89EF-B5A1DC367B73}" srcOrd="12" destOrd="0" presId="urn:microsoft.com/office/officeart/2009/3/layout/SubStepProcess"/>
    <dgm:cxn modelId="{DCAABA03-5376-4E6A-9756-AFF5CD5290EB}" type="presParOf" srcId="{F016CEAE-5FE7-409E-AA2A-CF0B99C3F34E}" destId="{2441764E-E0F5-4C2E-9853-1B9EF406355F}" srcOrd="13" destOrd="0" presId="urn:microsoft.com/office/officeart/2009/3/layout/SubStepProcess"/>
    <dgm:cxn modelId="{7158F660-1D04-4817-857E-B2CB94632DD5}" type="presParOf" srcId="{F016CEAE-5FE7-409E-AA2A-CF0B99C3F34E}" destId="{3BDE60C1-BE78-4938-84C5-E9FEC5F80D41}" srcOrd="14" destOrd="0" presId="urn:microsoft.com/office/officeart/2009/3/layout/SubStepProcess"/>
    <dgm:cxn modelId="{A8438AE1-B90A-4BBD-A04D-5BFA3DFC405B}" type="presParOf" srcId="{3BDE60C1-BE78-4938-84C5-E9FEC5F80D41}" destId="{1FD6085A-1CB1-42E1-8DA8-E5FBA774DD8F}" srcOrd="0" destOrd="0" presId="urn:microsoft.com/office/officeart/2009/3/layout/SubStepProcess"/>
    <dgm:cxn modelId="{FABFABDB-E1A4-4A8D-A249-40DDB49CBBFB}" type="presParOf" srcId="{3BDE60C1-BE78-4938-84C5-E9FEC5F80D41}" destId="{82911F31-EE4C-4B8A-B267-344C4739EEC4}" srcOrd="1" destOrd="0" presId="urn:microsoft.com/office/officeart/2009/3/layout/SubStepProcess"/>
    <dgm:cxn modelId="{070A636B-4814-4005-8EFF-1D3AF0ABC828}" type="presParOf" srcId="{3BDE60C1-BE78-4938-84C5-E9FEC5F80D41}" destId="{37869084-293A-4547-8D94-D6124D333ED3}" srcOrd="2" destOrd="0" presId="urn:microsoft.com/office/officeart/2009/3/layout/SubStepProcess"/>
    <dgm:cxn modelId="{FD7956FE-4C56-47D9-95D7-F446604C208C}" type="presParOf" srcId="{3BDE60C1-BE78-4938-84C5-E9FEC5F80D41}" destId="{F85EE77B-AEF6-4779-B98D-144ED419CD06}" srcOrd="3" destOrd="0" presId="urn:microsoft.com/office/officeart/2009/3/layout/SubStepProcess"/>
    <dgm:cxn modelId="{D97DB978-6C7E-49FA-9C27-68F1C6FB742D}" type="presParOf" srcId="{3BDE60C1-BE78-4938-84C5-E9FEC5F80D41}" destId="{DB212144-FC0D-4BEB-AFEC-F62A994C38A4}" srcOrd="4" destOrd="0" presId="urn:microsoft.com/office/officeart/2009/3/layout/SubStepProcess"/>
    <dgm:cxn modelId="{CC282F71-3E29-472F-975D-465FA9FE5062}" type="presParOf" srcId="{BCAD68BC-71BA-4FA5-A96A-CCB22D2F7B55}" destId="{48529B49-8A9F-47DC-BD0B-E5B7099249CE}" srcOrd="8" destOrd="0" presId="urn:microsoft.com/office/officeart/2009/3/layout/SubStepProcess"/>
    <dgm:cxn modelId="{E5F1769E-F744-4B66-9523-1D9140C2AAA0}" type="presParOf" srcId="{BCAD68BC-71BA-4FA5-A96A-CCB22D2F7B55}" destId="{11A72378-0B04-4DFE-8D14-C70CDA0229A5}" srcOrd="9" destOrd="0" presId="urn:microsoft.com/office/officeart/2009/3/layout/SubStepProcess"/>
    <dgm:cxn modelId="{6359A71E-BF36-41C2-9910-74506F8E6AF7}" type="presParOf" srcId="{BCAD68BC-71BA-4FA5-A96A-CCB22D2F7B55}" destId="{F72EB8A8-9C3C-4458-A288-5E560AEE10F2}" srcOrd="10" destOrd="0" presId="urn:microsoft.com/office/officeart/2009/3/layout/SubStepProcess"/>
    <dgm:cxn modelId="{6CDAF6B0-5074-437B-A577-F4FC38659977}" type="presParOf" srcId="{BCAD68BC-71BA-4FA5-A96A-CCB22D2F7B55}" destId="{3319AAAB-8289-44DB-B9B4-41718653C273}" srcOrd="11" destOrd="0" presId="urn:microsoft.com/office/officeart/2009/3/layout/SubStepProcess"/>
    <dgm:cxn modelId="{916B64B2-3224-4251-B2D8-F1F2968C4329}" type="presParOf" srcId="{BCAD68BC-71BA-4FA5-A96A-CCB22D2F7B55}" destId="{31486FE3-32BA-40A6-995D-56F51D23C331}" srcOrd="12" destOrd="0" presId="urn:microsoft.com/office/officeart/2009/3/layout/SubStepProcess"/>
    <dgm:cxn modelId="{9ADCBD37-7819-43C3-BB07-CEA8382259E2}" type="presParOf" srcId="{31486FE3-32BA-40A6-995D-56F51D23C331}" destId="{B5960B5F-892F-4E6D-9CB9-105D6277D9D1}" srcOrd="0" destOrd="0" presId="urn:microsoft.com/office/officeart/2009/3/layout/SubStepProcess"/>
    <dgm:cxn modelId="{5253166F-C7EC-40F4-BF03-9CE96EFFE078}" type="presParOf" srcId="{31486FE3-32BA-40A6-995D-56F51D23C331}" destId="{BFC83269-C8A6-4A80-9D7D-5E55BB7819E8}" srcOrd="1" destOrd="0" presId="urn:microsoft.com/office/officeart/2009/3/layout/SubStepProcess"/>
    <dgm:cxn modelId="{983D49F9-43FC-43BF-9A57-875AB6548FEC}" type="presParOf" srcId="{31486FE3-32BA-40A6-995D-56F51D23C331}" destId="{C13E587D-1904-499E-ADCF-653A4C8B96E3}" srcOrd="2" destOrd="0" presId="urn:microsoft.com/office/officeart/2009/3/layout/SubStepProcess"/>
    <dgm:cxn modelId="{0C189D9D-94F0-4691-B933-74551E1948DD}" type="presParOf" srcId="{C13E587D-1904-499E-ADCF-653A4C8B96E3}" destId="{411609D6-D824-47B2-BBA8-588D70EB9E25}" srcOrd="0" destOrd="0" presId="urn:microsoft.com/office/officeart/2009/3/layout/SubStepProcess"/>
    <dgm:cxn modelId="{3F1D1F6F-A40A-4AB1-9506-963597E9610C}" type="presParOf" srcId="{C13E587D-1904-499E-ADCF-653A4C8B96E3}" destId="{31AC1F76-4B69-4C0D-A523-C750E8A548EC}" srcOrd="1" destOrd="0" presId="urn:microsoft.com/office/officeart/2009/3/layout/SubStepProcess"/>
    <dgm:cxn modelId="{1B5CBF10-E2F8-4960-BFB3-23A46D54D64A}" type="presParOf" srcId="{C13E587D-1904-499E-ADCF-653A4C8B96E3}" destId="{71B74C2B-B49F-4948-9B29-77DBF86DE2E1}" srcOrd="2" destOrd="0" presId="urn:microsoft.com/office/officeart/2009/3/layout/SubStepProcess"/>
    <dgm:cxn modelId="{64E0A1CB-E217-4B2F-9A73-533CBD0EB95C}" type="presParOf" srcId="{C13E587D-1904-499E-ADCF-653A4C8B96E3}" destId="{0AE1433D-67B1-49AE-93F2-3CEFED424C15}" srcOrd="3" destOrd="0" presId="urn:microsoft.com/office/officeart/2009/3/layout/SubStepProcess"/>
    <dgm:cxn modelId="{F57F09F2-EA0C-45E2-B314-CFCC6B21D7C7}" type="presParOf" srcId="{C13E587D-1904-499E-ADCF-653A4C8B96E3}" destId="{A7AC8AB3-B7B0-4C9B-A263-8C5D79B12883}" srcOrd="4" destOrd="0" presId="urn:microsoft.com/office/officeart/2009/3/layout/SubStepProcess"/>
    <dgm:cxn modelId="{B7FCF933-2406-489B-9781-032F5C50E439}" type="presParOf" srcId="{31486FE3-32BA-40A6-995D-56F51D23C331}" destId="{2F0C54AC-158E-4B32-BEB5-FC0AA7C2A18C}" srcOrd="3" destOrd="0" presId="urn:microsoft.com/office/officeart/2009/3/layout/SubStepProcess"/>
    <dgm:cxn modelId="{CE9EB910-7A6E-4D34-8F1B-CEB537B647B5}" type="presParOf" srcId="{31486FE3-32BA-40A6-995D-56F51D23C331}" destId="{EC79F61B-973A-48BD-9F26-406A7539D8CC}" srcOrd="4" destOrd="0" presId="urn:microsoft.com/office/officeart/2009/3/layout/SubStepProcess"/>
    <dgm:cxn modelId="{8EFFC5D5-FD2F-4D0D-A1DF-73E7B9448960}" type="presParOf" srcId="{31486FE3-32BA-40A6-995D-56F51D23C331}" destId="{2D77FCC0-9C5C-4D9D-A5D3-0B12043C2E7A}" srcOrd="5" destOrd="0" presId="urn:microsoft.com/office/officeart/2009/3/layout/SubStepProcess"/>
    <dgm:cxn modelId="{26A3C365-E3AC-4B3D-99AB-48D21B7BB847}" type="presParOf" srcId="{2D77FCC0-9C5C-4D9D-A5D3-0B12043C2E7A}" destId="{FC55E935-F833-4082-B165-90941D11777F}" srcOrd="0" destOrd="0" presId="urn:microsoft.com/office/officeart/2009/3/layout/SubStepProcess"/>
    <dgm:cxn modelId="{6388920C-9DC7-4F42-8F8A-4204DB83AC07}" type="presParOf" srcId="{2D77FCC0-9C5C-4D9D-A5D3-0B12043C2E7A}" destId="{A4205CEB-E26E-4CBA-A95A-34C2478B2DB7}" srcOrd="1" destOrd="0" presId="urn:microsoft.com/office/officeart/2009/3/layout/SubStepProcess"/>
    <dgm:cxn modelId="{7BEAE4F8-9FDE-40BB-B6C6-A601F1DD3757}" type="presParOf" srcId="{2D77FCC0-9C5C-4D9D-A5D3-0B12043C2E7A}" destId="{AEF2E4AC-BD14-4135-9593-E7531142E0AC}" srcOrd="2" destOrd="0" presId="urn:microsoft.com/office/officeart/2009/3/layout/SubStepProcess"/>
    <dgm:cxn modelId="{2F9334D7-8AF6-459D-B9FC-70343DC68207}" type="presParOf" srcId="{2D77FCC0-9C5C-4D9D-A5D3-0B12043C2E7A}" destId="{8F07B022-CE45-4C36-9B6C-6A831EF0CFC8}" srcOrd="3" destOrd="0" presId="urn:microsoft.com/office/officeart/2009/3/layout/SubStepProcess"/>
    <dgm:cxn modelId="{F58300B3-3B0A-4F66-947A-5CBB21FED713}" type="presParOf" srcId="{2D77FCC0-9C5C-4D9D-A5D3-0B12043C2E7A}" destId="{0F25FA2B-90EA-4DA7-8AFD-36CA2330DA05}" srcOrd="4" destOrd="0" presId="urn:microsoft.com/office/officeart/2009/3/layout/SubStepProcess"/>
    <dgm:cxn modelId="{783A2651-5A3A-4624-B4A0-6AF026629DB1}" type="presParOf" srcId="{31486FE3-32BA-40A6-995D-56F51D23C331}" destId="{2E4AC68B-693B-41EE-9E45-3F68814960C7}" srcOrd="6" destOrd="0" presId="urn:microsoft.com/office/officeart/2009/3/layout/SubStepProcess"/>
    <dgm:cxn modelId="{6F80C37C-786E-4B0E-A475-BEBC02DFA085}" type="presParOf" srcId="{31486FE3-32BA-40A6-995D-56F51D23C331}" destId="{E4382937-A305-4ACA-8A2A-D9E0B823D8A8}" srcOrd="7" destOrd="0" presId="urn:microsoft.com/office/officeart/2009/3/layout/SubStepProcess"/>
    <dgm:cxn modelId="{EC82D2A6-74A0-474E-A9B2-267B2F0BEF3B}" type="presParOf" srcId="{31486FE3-32BA-40A6-995D-56F51D23C331}" destId="{4DF11483-DA94-4664-8FA0-279DAFB9404A}" srcOrd="8" destOrd="0" presId="urn:microsoft.com/office/officeart/2009/3/layout/SubStepProcess"/>
    <dgm:cxn modelId="{3208B288-DC9A-4024-8318-7EB52C5718B3}" type="presParOf" srcId="{4DF11483-DA94-4664-8FA0-279DAFB9404A}" destId="{22414520-D986-4106-94B1-7415A117CC2A}" srcOrd="0" destOrd="0" presId="urn:microsoft.com/office/officeart/2009/3/layout/SubStepProcess"/>
    <dgm:cxn modelId="{2579F327-9EAD-4D67-9EDD-07EAB9ED5A28}" type="presParOf" srcId="{4DF11483-DA94-4664-8FA0-279DAFB9404A}" destId="{B24253B0-B289-40C1-BFDC-6EF7719B31AC}" srcOrd="1" destOrd="0" presId="urn:microsoft.com/office/officeart/2009/3/layout/SubStepProcess"/>
    <dgm:cxn modelId="{4A01ED1B-2798-45E1-844C-5F926F2B0D18}" type="presParOf" srcId="{4DF11483-DA94-4664-8FA0-279DAFB9404A}" destId="{91C0FA36-45D1-4073-9279-82051CAE6FF2}" srcOrd="2" destOrd="0" presId="urn:microsoft.com/office/officeart/2009/3/layout/SubStepProcess"/>
    <dgm:cxn modelId="{90702929-7CA2-4AC9-A1DD-04D52261DF18}" type="presParOf" srcId="{4DF11483-DA94-4664-8FA0-279DAFB9404A}" destId="{717F895F-3B21-4FD0-91F3-28DCF10820DD}" srcOrd="3" destOrd="0" presId="urn:microsoft.com/office/officeart/2009/3/layout/SubStepProcess"/>
    <dgm:cxn modelId="{F3984BBD-9A10-4488-AB2B-4F67F98587BB}" type="presParOf" srcId="{4DF11483-DA94-4664-8FA0-279DAFB9404A}" destId="{FD080AD4-B45D-4514-9544-08043D2A564D}" srcOrd="4" destOrd="0" presId="urn:microsoft.com/office/officeart/2009/3/layout/SubStepProcess"/>
    <dgm:cxn modelId="{04A99FD3-ECAB-4350-B309-C033EC7FE5A2}" type="presParOf" srcId="{31486FE3-32BA-40A6-995D-56F51D23C331}" destId="{90D9A0F8-13AA-4706-8A92-B3B9B9354954}" srcOrd="9" destOrd="0" presId="urn:microsoft.com/office/officeart/2009/3/layout/SubStepProcess"/>
    <dgm:cxn modelId="{2C372F77-3BD9-47B8-AE81-FA71D9C2047F}" type="presParOf" srcId="{31486FE3-32BA-40A6-995D-56F51D23C331}" destId="{A4F5470E-87FD-4BF3-B834-BA68F8CB839B}" srcOrd="10" destOrd="0" presId="urn:microsoft.com/office/officeart/2009/3/layout/SubStepProcess"/>
    <dgm:cxn modelId="{952920FB-E2C3-4D48-B66A-A7A7DFFDDA94}" type="presParOf" srcId="{31486FE3-32BA-40A6-995D-56F51D23C331}" destId="{A6963ED2-DC6B-481F-BF48-BE09E3BC8539}" srcOrd="11" destOrd="0" presId="urn:microsoft.com/office/officeart/2009/3/layout/SubStepProcess"/>
    <dgm:cxn modelId="{6A495316-2870-4465-8254-98375B9B0241}" type="presParOf" srcId="{A6963ED2-DC6B-481F-BF48-BE09E3BC8539}" destId="{5BE43852-7116-4B6E-ADD0-8ABA856A3600}" srcOrd="0" destOrd="0" presId="urn:microsoft.com/office/officeart/2009/3/layout/SubStepProcess"/>
    <dgm:cxn modelId="{09A3310C-EB3E-4F4A-98F5-10AD79D0CE64}" type="presParOf" srcId="{A6963ED2-DC6B-481F-BF48-BE09E3BC8539}" destId="{2241BBDE-A2F6-4DEA-986E-A22FD2DC5BFD}" srcOrd="1" destOrd="0" presId="urn:microsoft.com/office/officeart/2009/3/layout/SubStepProcess"/>
    <dgm:cxn modelId="{82473FA2-243C-4B60-9E22-6923048CC40A}" type="presParOf" srcId="{A6963ED2-DC6B-481F-BF48-BE09E3BC8539}" destId="{6EF78DFF-BB81-4348-9FBF-1013F406ABCC}" srcOrd="2" destOrd="0" presId="urn:microsoft.com/office/officeart/2009/3/layout/SubStepProcess"/>
    <dgm:cxn modelId="{AA399F08-BB5E-420B-BFB2-79187A706FFA}" type="presParOf" srcId="{A6963ED2-DC6B-481F-BF48-BE09E3BC8539}" destId="{0ED6C18B-6543-4B77-8505-FF912E6EB124}" srcOrd="3" destOrd="0" presId="urn:microsoft.com/office/officeart/2009/3/layout/SubStepProcess"/>
    <dgm:cxn modelId="{57985E1F-8CA4-4ADE-AE15-0B5D59FB536C}" type="presParOf" srcId="{A6963ED2-DC6B-481F-BF48-BE09E3BC8539}" destId="{444F5116-7B4F-4296-B2AE-512629376973}" srcOrd="4" destOrd="0" presId="urn:microsoft.com/office/officeart/2009/3/layout/SubStepProcess"/>
    <dgm:cxn modelId="{FFBEE60C-1C3B-4094-AB4D-34B2CC7A4CDA}" type="presParOf" srcId="{31486FE3-32BA-40A6-995D-56F51D23C331}" destId="{5D9DA816-4B34-44B4-8E3C-F39408FC0697}" srcOrd="12" destOrd="0" presId="urn:microsoft.com/office/officeart/2009/3/layout/SubStepProcess"/>
    <dgm:cxn modelId="{FD3598DB-19EA-4A64-942E-302298944AB5}" type="presParOf" srcId="{31486FE3-32BA-40A6-995D-56F51D23C331}" destId="{D2973A6D-108E-472A-A0BE-C5D711C8DA28}" srcOrd="13" destOrd="0" presId="urn:microsoft.com/office/officeart/2009/3/layout/SubStepProcess"/>
    <dgm:cxn modelId="{1B5373BA-9D8B-47CF-B6DA-1C9BA9310332}" type="presParOf" srcId="{31486FE3-32BA-40A6-995D-56F51D23C331}" destId="{30334DFF-ECE6-495B-A9C2-1D1668F0A155}" srcOrd="14" destOrd="0" presId="urn:microsoft.com/office/officeart/2009/3/layout/SubStepProcess"/>
    <dgm:cxn modelId="{DA6394E2-87D1-4EA1-9DFE-669150FCB90C}" type="presParOf" srcId="{30334DFF-ECE6-495B-A9C2-1D1668F0A155}" destId="{A69B60CA-E4DC-4814-ACE6-F20B9A1BCF51}" srcOrd="0" destOrd="0" presId="urn:microsoft.com/office/officeart/2009/3/layout/SubStepProcess"/>
    <dgm:cxn modelId="{989147F4-FF64-404E-A4CB-6E3D6A0E54FE}" type="presParOf" srcId="{30334DFF-ECE6-495B-A9C2-1D1668F0A155}" destId="{9171B4FA-793C-48A7-910C-349B32BE7A55}" srcOrd="1" destOrd="0" presId="urn:microsoft.com/office/officeart/2009/3/layout/SubStepProcess"/>
    <dgm:cxn modelId="{DE2040FB-54DA-4236-979C-ECAB55279B90}" type="presParOf" srcId="{30334DFF-ECE6-495B-A9C2-1D1668F0A155}" destId="{2F9F05BC-9E7E-4CD2-898A-23A1D6EB4B46}" srcOrd="2" destOrd="0" presId="urn:microsoft.com/office/officeart/2009/3/layout/SubStepProcess"/>
    <dgm:cxn modelId="{8DE2C807-E2A3-42B6-A86A-F4DBA8EBC86E}" type="presParOf" srcId="{30334DFF-ECE6-495B-A9C2-1D1668F0A155}" destId="{DD9C1B8F-8E51-4773-A919-425BAAE22872}" srcOrd="3" destOrd="0" presId="urn:microsoft.com/office/officeart/2009/3/layout/SubStepProcess"/>
    <dgm:cxn modelId="{4752EDC5-4803-4477-85CE-D5783193A04C}" type="presParOf" srcId="{30334DFF-ECE6-495B-A9C2-1D1668F0A155}" destId="{CDA6BADC-DA15-4EE7-8420-A735950792FB}" srcOrd="4" destOrd="0" presId="urn:microsoft.com/office/officeart/2009/3/layout/SubStepProcess"/>
    <dgm:cxn modelId="{A4A99262-EEB4-47A6-8EA3-FCE149DF4C70}" type="presParOf" srcId="{BCAD68BC-71BA-4FA5-A96A-CCB22D2F7B55}" destId="{12FD337C-27B7-4201-A0CA-C96D195F99E5}" srcOrd="13" destOrd="0" presId="urn:microsoft.com/office/officeart/2009/3/layout/SubStepProcess"/>
    <dgm:cxn modelId="{F9F84A62-61AE-4128-8EC6-42D15D1AAEA7}" type="presParOf" srcId="{BCAD68BC-71BA-4FA5-A96A-CCB22D2F7B55}" destId="{9A0A9FB2-6D1C-421D-9187-76FA91494252}" srcOrd="14" destOrd="0" presId="urn:microsoft.com/office/officeart/2009/3/layout/SubStepProcess"/>
    <dgm:cxn modelId="{32626C64-1783-451C-A2C5-963E14C6E59F}" type="presParOf" srcId="{BCAD68BC-71BA-4FA5-A96A-CCB22D2F7B55}" destId="{6D7CCD46-B175-48A1-8A60-EA78EF42E8C7}" srcOrd="15" destOrd="0" presId="urn:microsoft.com/office/officeart/2009/3/layout/SubStepProcess"/>
    <dgm:cxn modelId="{73659404-B9D3-43EE-B1CE-CD3E1DA6E3CB}" type="presParOf" srcId="{BCAD68BC-71BA-4FA5-A96A-CCB22D2F7B55}" destId="{21019B14-9527-46E9-BCF9-4D939B68DE1E}" srcOrd="16" destOrd="0" presId="urn:microsoft.com/office/officeart/2009/3/layout/SubStepProcess"/>
    <dgm:cxn modelId="{608CB27E-6ED6-4E47-8AB8-B878BAD95628}" type="presParOf" srcId="{21019B14-9527-46E9-BCF9-4D939B68DE1E}" destId="{E27D8BA6-0449-480F-A0FC-ECD1FDC3C76E}" srcOrd="0" destOrd="0" presId="urn:microsoft.com/office/officeart/2009/3/layout/SubStepProcess"/>
    <dgm:cxn modelId="{EC108E69-8929-4546-B16F-4F260C44A473}" type="presParOf" srcId="{21019B14-9527-46E9-BCF9-4D939B68DE1E}" destId="{3D5DB54F-A17B-4249-87CD-9166168E7C61}" srcOrd="1" destOrd="0" presId="urn:microsoft.com/office/officeart/2009/3/layout/SubStepProcess"/>
    <dgm:cxn modelId="{4FB6DDEA-9016-44BD-835E-56631F5FD038}" type="presParOf" srcId="{3D5DB54F-A17B-4249-87CD-9166168E7C61}" destId="{D92E7A83-CD11-4C74-A21A-9139A7673C7E}" srcOrd="0" destOrd="0" presId="urn:microsoft.com/office/officeart/2009/3/layout/SubStepProcess"/>
    <dgm:cxn modelId="{EACE9121-E25F-4513-965C-2C1C445F1B36}" type="presParOf" srcId="{3D5DB54F-A17B-4249-87CD-9166168E7C61}" destId="{47EE7815-D8C3-4550-9031-ED17EE2EFB8A}" srcOrd="1" destOrd="0" presId="urn:microsoft.com/office/officeart/2009/3/layout/SubStepProcess"/>
    <dgm:cxn modelId="{E272CBB5-5B18-476A-9CCB-F292CE98F437}" type="presParOf" srcId="{3D5DB54F-A17B-4249-87CD-9166168E7C61}" destId="{3125ADB0-D538-45DB-9F55-9F05864637F3}" srcOrd="2" destOrd="0" presId="urn:microsoft.com/office/officeart/2009/3/layout/SubStepProcess"/>
    <dgm:cxn modelId="{BD545972-FFFE-44E9-945E-407466D7E82B}" type="presParOf" srcId="{3D5DB54F-A17B-4249-87CD-9166168E7C61}" destId="{E6D4D708-B449-4696-BA78-3EB8689FE188}" srcOrd="3" destOrd="0" presId="urn:microsoft.com/office/officeart/2009/3/layout/SubStepProcess"/>
    <dgm:cxn modelId="{190A1C15-4435-4906-98FB-4F4724AA16C0}" type="presParOf" srcId="{21019B14-9527-46E9-BCF9-4D939B68DE1E}" destId="{A625AD46-D3D4-4F98-A3EC-FDD85AD55AB9}" srcOrd="2" destOrd="0" presId="urn:microsoft.com/office/officeart/2009/3/layout/SubStepProcess"/>
    <dgm:cxn modelId="{8FA127C9-4592-47CF-82E2-06F544CFA401}" type="presParOf" srcId="{21019B14-9527-46E9-BCF9-4D939B68DE1E}" destId="{FA05F49E-064F-448F-A2BC-9C3C885C763C}" srcOrd="3" destOrd="0" presId="urn:microsoft.com/office/officeart/2009/3/layout/SubStepProcess"/>
    <dgm:cxn modelId="{C3F38C56-E0C4-4D81-9C48-E2B005C3F04C}" type="presParOf" srcId="{FA05F49E-064F-448F-A2BC-9C3C885C763C}" destId="{E5626265-85AC-49F2-B1B2-E0D42948E87F}" srcOrd="0" destOrd="0" presId="urn:microsoft.com/office/officeart/2009/3/layout/SubStepProcess"/>
    <dgm:cxn modelId="{F129C960-B800-4D0D-983A-A960505F7C6D}" type="presParOf" srcId="{FA05F49E-064F-448F-A2BC-9C3C885C763C}" destId="{8130CAD2-C7E4-46B4-BD93-DD405E1D11A5}" srcOrd="1" destOrd="0" presId="urn:microsoft.com/office/officeart/2009/3/layout/SubStepProcess"/>
    <dgm:cxn modelId="{363E9AA0-030A-4DB7-8B62-8FCD75956444}" type="presParOf" srcId="{FA05F49E-064F-448F-A2BC-9C3C885C763C}" destId="{0B836192-4D12-41D0-8247-75E21C634FF0}" srcOrd="2" destOrd="0" presId="urn:microsoft.com/office/officeart/2009/3/layout/SubStepProcess"/>
    <dgm:cxn modelId="{AD96E53D-ABEA-493D-94A2-3D97F170544D}" type="presParOf" srcId="{FA05F49E-064F-448F-A2BC-9C3C885C763C}" destId="{07C69BF2-1923-4B86-8A35-53A4D4670F94}" srcOrd="3" destOrd="0" presId="urn:microsoft.com/office/officeart/2009/3/layout/SubSte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7EC17-409A-48FD-AB1A-FC19D08027E0}" type="doc">
      <dgm:prSet loTypeId="urn:microsoft.com/office/officeart/2008/layout/PictureStrips" loCatId="list" qsTypeId="urn:microsoft.com/office/officeart/2005/8/quickstyle/simple1" qsCatId="simple" csTypeId="urn:microsoft.com/office/officeart/2005/8/colors/colorful5" csCatId="colorful" phldr="1"/>
      <dgm:spPr/>
      <dgm:t>
        <a:bodyPr/>
        <a:lstStyle/>
        <a:p>
          <a:endParaRPr lang="en-AU"/>
        </a:p>
      </dgm:t>
    </dgm:pt>
    <dgm:pt modelId="{B40A068C-2B52-461E-9562-EC69EBFDD27B}">
      <dgm:prSet phldrT="[Text]" custT="1"/>
      <dgm:spPr/>
      <dgm:t>
        <a:bodyPr/>
        <a:lstStyle/>
        <a:p>
          <a:r>
            <a:rPr lang="en-US" sz="1400" dirty="0">
              <a:latin typeface="Avenir Next LT Pro" panose="020B0504020202020204" pitchFamily="34" charset="0"/>
            </a:rPr>
            <a:t>Cluster </a:t>
          </a:r>
          <a:r>
            <a:rPr lang="en-US" sz="1400" dirty="0" err="1">
              <a:latin typeface="Avenir Next LT Pro" panose="020B0504020202020204" pitchFamily="34" charset="0"/>
            </a:rPr>
            <a:t>optimisation</a:t>
          </a:r>
          <a:r>
            <a:rPr lang="en-US" sz="1400" dirty="0">
              <a:latin typeface="Avenir Next LT Pro" panose="020B0504020202020204" pitchFamily="34" charset="0"/>
            </a:rPr>
            <a:t> was done using range of clusters between 15 and 30.  </a:t>
          </a:r>
          <a:endParaRPr lang="en-AU" sz="1400" dirty="0">
            <a:latin typeface="Avenir Next LT Pro" panose="020B0504020202020204" pitchFamily="34" charset="0"/>
          </a:endParaRPr>
        </a:p>
      </dgm:t>
    </dgm:pt>
    <dgm:pt modelId="{8C970A25-7BA2-48B7-8EE7-4CA4F16E772A}" type="parTrans" cxnId="{942A4D9C-189C-416A-BFF3-4D721942D0A8}">
      <dgm:prSet/>
      <dgm:spPr/>
      <dgm:t>
        <a:bodyPr/>
        <a:lstStyle/>
        <a:p>
          <a:endParaRPr lang="en-AU" sz="2000">
            <a:latin typeface="Avenir Next LT Pro" panose="020B0504020202020204" pitchFamily="34" charset="0"/>
          </a:endParaRPr>
        </a:p>
      </dgm:t>
    </dgm:pt>
    <dgm:pt modelId="{D4D6238F-17A9-4370-917F-8875AE7E2424}" type="sibTrans" cxnId="{942A4D9C-189C-416A-BFF3-4D721942D0A8}">
      <dgm:prSet/>
      <dgm:spPr/>
      <dgm:t>
        <a:bodyPr/>
        <a:lstStyle/>
        <a:p>
          <a:endParaRPr lang="en-AU" sz="2000">
            <a:latin typeface="Avenir Next LT Pro" panose="020B0504020202020204" pitchFamily="34" charset="0"/>
          </a:endParaRPr>
        </a:p>
      </dgm:t>
    </dgm:pt>
    <dgm:pt modelId="{994C58D8-585A-4F68-B8C8-E814263B6FE5}">
      <dgm:prSet custT="1"/>
      <dgm:spPr/>
      <dgm:t>
        <a:bodyPr/>
        <a:lstStyle/>
        <a:p>
          <a:r>
            <a:rPr lang="en-US" sz="1400" dirty="0">
              <a:latin typeface="Avenir Next LT Pro" panose="020B0504020202020204" pitchFamily="34" charset="0"/>
            </a:rPr>
            <a:t>We validated results with elbow method of both distortions and inertia, as well as Silhouette.  </a:t>
          </a:r>
        </a:p>
      </dgm:t>
    </dgm:pt>
    <dgm:pt modelId="{709F5D60-A013-4926-96F0-54A6C4DEABAA}" type="parTrans" cxnId="{AC6530E4-A979-45D5-9EE4-C56B2DCAFE62}">
      <dgm:prSet/>
      <dgm:spPr/>
      <dgm:t>
        <a:bodyPr/>
        <a:lstStyle/>
        <a:p>
          <a:endParaRPr lang="en-AU" sz="2000">
            <a:latin typeface="Avenir Next LT Pro" panose="020B0504020202020204" pitchFamily="34" charset="0"/>
          </a:endParaRPr>
        </a:p>
      </dgm:t>
    </dgm:pt>
    <dgm:pt modelId="{0A9F0C08-F08B-4D9D-A3AF-76D43625E86D}" type="sibTrans" cxnId="{AC6530E4-A979-45D5-9EE4-C56B2DCAFE62}">
      <dgm:prSet/>
      <dgm:spPr/>
      <dgm:t>
        <a:bodyPr/>
        <a:lstStyle/>
        <a:p>
          <a:endParaRPr lang="en-AU" sz="2000">
            <a:latin typeface="Avenir Next LT Pro" panose="020B0504020202020204" pitchFamily="34" charset="0"/>
          </a:endParaRPr>
        </a:p>
      </dgm:t>
    </dgm:pt>
    <dgm:pt modelId="{31AC04D1-34C1-4B2D-88CD-A5D0EA297F5A}">
      <dgm:prSet custT="1"/>
      <dgm:spPr/>
      <dgm:t>
        <a:bodyPr/>
        <a:lstStyle/>
        <a:p>
          <a:r>
            <a:rPr lang="en-US" sz="1400" dirty="0">
              <a:latin typeface="Avenir Next LT Pro" panose="020B0504020202020204" pitchFamily="34" charset="0"/>
            </a:rPr>
            <a:t>Final decision was 22 clusters that yielded Silhouette score of 0.61 with optimum distortion and inertia scores.   </a:t>
          </a:r>
        </a:p>
      </dgm:t>
    </dgm:pt>
    <dgm:pt modelId="{A502255B-BA8B-40E4-9FDD-86C630DD25D6}" type="parTrans" cxnId="{9DADF336-6B4F-4FEF-BCF5-9AE8C96938E8}">
      <dgm:prSet/>
      <dgm:spPr/>
      <dgm:t>
        <a:bodyPr/>
        <a:lstStyle/>
        <a:p>
          <a:endParaRPr lang="en-AU" sz="2000">
            <a:latin typeface="Avenir Next LT Pro" panose="020B0504020202020204" pitchFamily="34" charset="0"/>
          </a:endParaRPr>
        </a:p>
      </dgm:t>
    </dgm:pt>
    <dgm:pt modelId="{002336EC-B70A-4949-A1A9-A8009C01962A}" type="sibTrans" cxnId="{9DADF336-6B4F-4FEF-BCF5-9AE8C96938E8}">
      <dgm:prSet/>
      <dgm:spPr/>
      <dgm:t>
        <a:bodyPr/>
        <a:lstStyle/>
        <a:p>
          <a:endParaRPr lang="en-AU" sz="2000">
            <a:latin typeface="Avenir Next LT Pro" panose="020B0504020202020204" pitchFamily="34" charset="0"/>
          </a:endParaRPr>
        </a:p>
      </dgm:t>
    </dgm:pt>
    <dgm:pt modelId="{8D20A882-D3B7-4DD1-951F-9E8BA7661143}">
      <dgm:prSet custT="1"/>
      <dgm:spPr/>
      <dgm:t>
        <a:bodyPr/>
        <a:lstStyle/>
        <a:p>
          <a:r>
            <a:rPr lang="en-US" sz="1400" dirty="0">
              <a:latin typeface="Avenir Next LT Pro" panose="020B0504020202020204" pitchFamily="34" charset="0"/>
            </a:rPr>
            <a:t>We note there was a negative correlation in elbow scores  as numbers of clusters increased, so we didn’t investigate any number of clusters above our tested range.  </a:t>
          </a:r>
        </a:p>
      </dgm:t>
    </dgm:pt>
    <dgm:pt modelId="{9557239A-72F9-4531-8BB6-B27201965203}" type="parTrans" cxnId="{20441172-462B-4DDE-8BE7-6A5D751BC80A}">
      <dgm:prSet/>
      <dgm:spPr/>
      <dgm:t>
        <a:bodyPr/>
        <a:lstStyle/>
        <a:p>
          <a:endParaRPr lang="en-AU" sz="2000">
            <a:latin typeface="Avenir Next LT Pro" panose="020B0504020202020204" pitchFamily="34" charset="0"/>
          </a:endParaRPr>
        </a:p>
      </dgm:t>
    </dgm:pt>
    <dgm:pt modelId="{6B4C9B54-31A2-46F3-A794-B302F8C58673}" type="sibTrans" cxnId="{20441172-462B-4DDE-8BE7-6A5D751BC80A}">
      <dgm:prSet/>
      <dgm:spPr/>
      <dgm:t>
        <a:bodyPr/>
        <a:lstStyle/>
        <a:p>
          <a:endParaRPr lang="en-AU" sz="2000">
            <a:latin typeface="Avenir Next LT Pro" panose="020B0504020202020204" pitchFamily="34" charset="0"/>
          </a:endParaRPr>
        </a:p>
      </dgm:t>
    </dgm:pt>
    <dgm:pt modelId="{841E48B4-4BAA-4278-AD2B-1D73773463D9}">
      <dgm:prSet custT="1"/>
      <dgm:spPr/>
      <dgm:t>
        <a:bodyPr/>
        <a:lstStyle/>
        <a:p>
          <a:r>
            <a:rPr lang="en-US" sz="1400" dirty="0">
              <a:latin typeface="Avenir Next LT Pro" panose="020B0504020202020204" pitchFamily="34" charset="0"/>
            </a:rPr>
            <a:t>We also note the distribution of clusters was not consistent. It is our assumption that is due to the nature of our dataset.</a:t>
          </a:r>
        </a:p>
      </dgm:t>
    </dgm:pt>
    <dgm:pt modelId="{CDADEFD4-3FB9-45AB-8505-4178740EAB76}" type="parTrans" cxnId="{D1169DCB-E0E3-4FCB-A3BC-9AC2BC499EE7}">
      <dgm:prSet/>
      <dgm:spPr/>
      <dgm:t>
        <a:bodyPr/>
        <a:lstStyle/>
        <a:p>
          <a:endParaRPr lang="en-AU" sz="2000">
            <a:latin typeface="Avenir Next LT Pro" panose="020B0504020202020204" pitchFamily="34" charset="0"/>
          </a:endParaRPr>
        </a:p>
      </dgm:t>
    </dgm:pt>
    <dgm:pt modelId="{A8DB3102-CD66-4052-B123-60E80F274F5F}" type="sibTrans" cxnId="{D1169DCB-E0E3-4FCB-A3BC-9AC2BC499EE7}">
      <dgm:prSet/>
      <dgm:spPr/>
      <dgm:t>
        <a:bodyPr/>
        <a:lstStyle/>
        <a:p>
          <a:endParaRPr lang="en-AU" sz="2000">
            <a:latin typeface="Avenir Next LT Pro" panose="020B0504020202020204" pitchFamily="34" charset="0"/>
          </a:endParaRPr>
        </a:p>
      </dgm:t>
    </dgm:pt>
    <dgm:pt modelId="{1F30688D-4A8B-4972-AAEF-6757D4CDAC91}" type="pres">
      <dgm:prSet presAssocID="{26B7EC17-409A-48FD-AB1A-FC19D08027E0}" presName="Name0" presStyleCnt="0">
        <dgm:presLayoutVars>
          <dgm:dir/>
          <dgm:resizeHandles val="exact"/>
        </dgm:presLayoutVars>
      </dgm:prSet>
      <dgm:spPr/>
    </dgm:pt>
    <dgm:pt modelId="{F971E705-BDAA-4704-AADC-A73014503C81}" type="pres">
      <dgm:prSet presAssocID="{B40A068C-2B52-461E-9562-EC69EBFDD27B}" presName="composite" presStyleCnt="0"/>
      <dgm:spPr/>
    </dgm:pt>
    <dgm:pt modelId="{8EA878B7-BB0D-4138-B22F-0459EC75ABFB}" type="pres">
      <dgm:prSet presAssocID="{B40A068C-2B52-461E-9562-EC69EBFDD27B}" presName="rect1" presStyleLbl="trAlignAcc1" presStyleIdx="0" presStyleCnt="5">
        <dgm:presLayoutVars>
          <dgm:bulletEnabled val="1"/>
        </dgm:presLayoutVars>
      </dgm:prSet>
      <dgm:spPr/>
    </dgm:pt>
    <dgm:pt modelId="{01A3360E-A0C4-474E-A15C-C953F8E73EEF}" type="pres">
      <dgm:prSet presAssocID="{B40A068C-2B52-461E-9562-EC69EBFDD27B}" presName="rect2"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Artificial Intelligence"/>
        </a:ext>
      </dgm:extLst>
    </dgm:pt>
    <dgm:pt modelId="{DD964750-9266-465A-9681-267B2C73F0DF}" type="pres">
      <dgm:prSet presAssocID="{D4D6238F-17A9-4370-917F-8875AE7E2424}" presName="sibTrans" presStyleCnt="0"/>
      <dgm:spPr/>
    </dgm:pt>
    <dgm:pt modelId="{72D1E63D-B5F0-4618-90C9-E5F56E77D274}" type="pres">
      <dgm:prSet presAssocID="{994C58D8-585A-4F68-B8C8-E814263B6FE5}" presName="composite" presStyleCnt="0"/>
      <dgm:spPr/>
    </dgm:pt>
    <dgm:pt modelId="{5892F729-2A5E-4F69-B4FD-0901BD870A19}" type="pres">
      <dgm:prSet presAssocID="{994C58D8-585A-4F68-B8C8-E814263B6FE5}" presName="rect1" presStyleLbl="trAlignAcc1" presStyleIdx="1" presStyleCnt="5">
        <dgm:presLayoutVars>
          <dgm:bulletEnabled val="1"/>
        </dgm:presLayoutVars>
      </dgm:prSet>
      <dgm:spPr/>
    </dgm:pt>
    <dgm:pt modelId="{012DAE39-10A1-4AAE-9E47-7D2566A637A2}" type="pres">
      <dgm:prSet presAssocID="{994C58D8-585A-4F68-B8C8-E814263B6FE5}" presName="rect2"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Aspiration"/>
        </a:ext>
      </dgm:extLst>
    </dgm:pt>
    <dgm:pt modelId="{F001AB00-2863-4062-AC8D-2FFA93BB26CF}" type="pres">
      <dgm:prSet presAssocID="{0A9F0C08-F08B-4D9D-A3AF-76D43625E86D}" presName="sibTrans" presStyleCnt="0"/>
      <dgm:spPr/>
    </dgm:pt>
    <dgm:pt modelId="{5ADBB7E4-ED56-486B-8D4F-8DB61BB5BEFD}" type="pres">
      <dgm:prSet presAssocID="{31AC04D1-34C1-4B2D-88CD-A5D0EA297F5A}" presName="composite" presStyleCnt="0"/>
      <dgm:spPr/>
    </dgm:pt>
    <dgm:pt modelId="{FC0E7892-4A38-4AC6-9C4F-E7C14E12C433}" type="pres">
      <dgm:prSet presAssocID="{31AC04D1-34C1-4B2D-88CD-A5D0EA297F5A}" presName="rect1" presStyleLbl="trAlignAcc1" presStyleIdx="2" presStyleCnt="5">
        <dgm:presLayoutVars>
          <dgm:bulletEnabled val="1"/>
        </dgm:presLayoutVars>
      </dgm:prSet>
      <dgm:spPr/>
    </dgm:pt>
    <dgm:pt modelId="{0745A28C-5133-4CF6-8A21-8D8D81978A98}" type="pres">
      <dgm:prSet presAssocID="{31AC04D1-34C1-4B2D-88CD-A5D0EA297F5A}" presName="rect2"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Brainstorm"/>
        </a:ext>
      </dgm:extLst>
    </dgm:pt>
    <dgm:pt modelId="{9519ED53-27B9-4096-915C-1AC117BB362A}" type="pres">
      <dgm:prSet presAssocID="{002336EC-B70A-4949-A1A9-A8009C01962A}" presName="sibTrans" presStyleCnt="0"/>
      <dgm:spPr/>
    </dgm:pt>
    <dgm:pt modelId="{E5D5B23B-4F54-44ED-A063-0198379A550F}" type="pres">
      <dgm:prSet presAssocID="{8D20A882-D3B7-4DD1-951F-9E8BA7661143}" presName="composite" presStyleCnt="0"/>
      <dgm:spPr/>
    </dgm:pt>
    <dgm:pt modelId="{0C67AC54-0CC6-4F72-A574-4A15C068430E}" type="pres">
      <dgm:prSet presAssocID="{8D20A882-D3B7-4DD1-951F-9E8BA7661143}" presName="rect1" presStyleLbl="trAlignAcc1" presStyleIdx="3" presStyleCnt="5">
        <dgm:presLayoutVars>
          <dgm:bulletEnabled val="1"/>
        </dgm:presLayoutVars>
      </dgm:prSet>
      <dgm:spPr/>
    </dgm:pt>
    <dgm:pt modelId="{98F5BAE8-2DB4-4002-BEAC-F8E5DEA73428}" type="pres">
      <dgm:prSet presAssocID="{8D20A882-D3B7-4DD1-951F-9E8BA7661143}" presName="rect2"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Disconnected"/>
        </a:ext>
      </dgm:extLst>
    </dgm:pt>
    <dgm:pt modelId="{CDDD092C-2502-4076-92F3-4A8A17700D3F}" type="pres">
      <dgm:prSet presAssocID="{6B4C9B54-31A2-46F3-A794-B302F8C58673}" presName="sibTrans" presStyleCnt="0"/>
      <dgm:spPr/>
    </dgm:pt>
    <dgm:pt modelId="{4D66C8AD-590B-4576-88D7-22570FA81B88}" type="pres">
      <dgm:prSet presAssocID="{841E48B4-4BAA-4278-AD2B-1D73773463D9}" presName="composite" presStyleCnt="0"/>
      <dgm:spPr/>
    </dgm:pt>
    <dgm:pt modelId="{BDD35477-DD53-49F7-A80A-230E14824C11}" type="pres">
      <dgm:prSet presAssocID="{841E48B4-4BAA-4278-AD2B-1D73773463D9}" presName="rect1" presStyleLbl="trAlignAcc1" presStyleIdx="4" presStyleCnt="5">
        <dgm:presLayoutVars>
          <dgm:bulletEnabled val="1"/>
        </dgm:presLayoutVars>
      </dgm:prSet>
      <dgm:spPr/>
    </dgm:pt>
    <dgm:pt modelId="{17655C9B-22F0-439D-9BF8-96A9F3374854}" type="pres">
      <dgm:prSet presAssocID="{841E48B4-4BAA-4278-AD2B-1D73773463D9}" presName="rect2"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dgm:spPr>
      <dgm:extLst>
        <a:ext uri="{E40237B7-FDA0-4F09-8148-C483321AD2D9}">
          <dgm14:cNvPr xmlns:dgm14="http://schemas.microsoft.com/office/drawing/2010/diagram" id="0" name="" descr="Right And Left Brain"/>
        </a:ext>
      </dgm:extLst>
    </dgm:pt>
  </dgm:ptLst>
  <dgm:cxnLst>
    <dgm:cxn modelId="{F53D3215-BA03-48B8-8897-9D1611016738}" type="presOf" srcId="{841E48B4-4BAA-4278-AD2B-1D73773463D9}" destId="{BDD35477-DD53-49F7-A80A-230E14824C11}" srcOrd="0" destOrd="0" presId="urn:microsoft.com/office/officeart/2008/layout/PictureStrips"/>
    <dgm:cxn modelId="{B919751C-BBF0-4159-8B91-28C094DA26F4}" type="presOf" srcId="{8D20A882-D3B7-4DD1-951F-9E8BA7661143}" destId="{0C67AC54-0CC6-4F72-A574-4A15C068430E}" srcOrd="0" destOrd="0" presId="urn:microsoft.com/office/officeart/2008/layout/PictureStrips"/>
    <dgm:cxn modelId="{9DADF336-6B4F-4FEF-BCF5-9AE8C96938E8}" srcId="{26B7EC17-409A-48FD-AB1A-FC19D08027E0}" destId="{31AC04D1-34C1-4B2D-88CD-A5D0EA297F5A}" srcOrd="2" destOrd="0" parTransId="{A502255B-BA8B-40E4-9FDD-86C630DD25D6}" sibTransId="{002336EC-B70A-4949-A1A9-A8009C01962A}"/>
    <dgm:cxn modelId="{20441172-462B-4DDE-8BE7-6A5D751BC80A}" srcId="{26B7EC17-409A-48FD-AB1A-FC19D08027E0}" destId="{8D20A882-D3B7-4DD1-951F-9E8BA7661143}" srcOrd="3" destOrd="0" parTransId="{9557239A-72F9-4531-8BB6-B27201965203}" sibTransId="{6B4C9B54-31A2-46F3-A794-B302F8C58673}"/>
    <dgm:cxn modelId="{AEA49854-7F77-4869-97A4-19C6541CAE59}" type="presOf" srcId="{B40A068C-2B52-461E-9562-EC69EBFDD27B}" destId="{8EA878B7-BB0D-4138-B22F-0459EC75ABFB}" srcOrd="0" destOrd="0" presId="urn:microsoft.com/office/officeart/2008/layout/PictureStrips"/>
    <dgm:cxn modelId="{D837E27F-2FB4-4786-9F0B-FEFF047598E6}" type="presOf" srcId="{994C58D8-585A-4F68-B8C8-E814263B6FE5}" destId="{5892F729-2A5E-4F69-B4FD-0901BD870A19}" srcOrd="0" destOrd="0" presId="urn:microsoft.com/office/officeart/2008/layout/PictureStrips"/>
    <dgm:cxn modelId="{AC60F68C-7103-4ED4-9C94-563179EB7186}" type="presOf" srcId="{26B7EC17-409A-48FD-AB1A-FC19D08027E0}" destId="{1F30688D-4A8B-4972-AAEF-6757D4CDAC91}" srcOrd="0" destOrd="0" presId="urn:microsoft.com/office/officeart/2008/layout/PictureStrips"/>
    <dgm:cxn modelId="{942A4D9C-189C-416A-BFF3-4D721942D0A8}" srcId="{26B7EC17-409A-48FD-AB1A-FC19D08027E0}" destId="{B40A068C-2B52-461E-9562-EC69EBFDD27B}" srcOrd="0" destOrd="0" parTransId="{8C970A25-7BA2-48B7-8EE7-4CA4F16E772A}" sibTransId="{D4D6238F-17A9-4370-917F-8875AE7E2424}"/>
    <dgm:cxn modelId="{D1169DCB-E0E3-4FCB-A3BC-9AC2BC499EE7}" srcId="{26B7EC17-409A-48FD-AB1A-FC19D08027E0}" destId="{841E48B4-4BAA-4278-AD2B-1D73773463D9}" srcOrd="4" destOrd="0" parTransId="{CDADEFD4-3FB9-45AB-8505-4178740EAB76}" sibTransId="{A8DB3102-CD66-4052-B123-60E80F274F5F}"/>
    <dgm:cxn modelId="{AC6530E4-A979-45D5-9EE4-C56B2DCAFE62}" srcId="{26B7EC17-409A-48FD-AB1A-FC19D08027E0}" destId="{994C58D8-585A-4F68-B8C8-E814263B6FE5}" srcOrd="1" destOrd="0" parTransId="{709F5D60-A013-4926-96F0-54A6C4DEABAA}" sibTransId="{0A9F0C08-F08B-4D9D-A3AF-76D43625E86D}"/>
    <dgm:cxn modelId="{AF896BE6-32CF-4817-BFBB-4AB3219501AC}" type="presOf" srcId="{31AC04D1-34C1-4B2D-88CD-A5D0EA297F5A}" destId="{FC0E7892-4A38-4AC6-9C4F-E7C14E12C433}" srcOrd="0" destOrd="0" presId="urn:microsoft.com/office/officeart/2008/layout/PictureStrips"/>
    <dgm:cxn modelId="{06071CC9-AFE4-4CAF-83CD-0980E40A84A7}" type="presParOf" srcId="{1F30688D-4A8B-4972-AAEF-6757D4CDAC91}" destId="{F971E705-BDAA-4704-AADC-A73014503C81}" srcOrd="0" destOrd="0" presId="urn:microsoft.com/office/officeart/2008/layout/PictureStrips"/>
    <dgm:cxn modelId="{DA010501-8859-4D34-99BE-BA391C1F66A2}" type="presParOf" srcId="{F971E705-BDAA-4704-AADC-A73014503C81}" destId="{8EA878B7-BB0D-4138-B22F-0459EC75ABFB}" srcOrd="0" destOrd="0" presId="urn:microsoft.com/office/officeart/2008/layout/PictureStrips"/>
    <dgm:cxn modelId="{A25343FB-EF70-4F93-BE7D-F3377501A0AE}" type="presParOf" srcId="{F971E705-BDAA-4704-AADC-A73014503C81}" destId="{01A3360E-A0C4-474E-A15C-C953F8E73EEF}" srcOrd="1" destOrd="0" presId="urn:microsoft.com/office/officeart/2008/layout/PictureStrips"/>
    <dgm:cxn modelId="{2B2C49AA-71F0-4AAC-BC1C-1B015221DD2C}" type="presParOf" srcId="{1F30688D-4A8B-4972-AAEF-6757D4CDAC91}" destId="{DD964750-9266-465A-9681-267B2C73F0DF}" srcOrd="1" destOrd="0" presId="urn:microsoft.com/office/officeart/2008/layout/PictureStrips"/>
    <dgm:cxn modelId="{CC816061-CC3A-4FD2-AC41-FC6E6CD2CAE3}" type="presParOf" srcId="{1F30688D-4A8B-4972-AAEF-6757D4CDAC91}" destId="{72D1E63D-B5F0-4618-90C9-E5F56E77D274}" srcOrd="2" destOrd="0" presId="urn:microsoft.com/office/officeart/2008/layout/PictureStrips"/>
    <dgm:cxn modelId="{89FA1149-8CAB-49A8-BAA0-95A076603B57}" type="presParOf" srcId="{72D1E63D-B5F0-4618-90C9-E5F56E77D274}" destId="{5892F729-2A5E-4F69-B4FD-0901BD870A19}" srcOrd="0" destOrd="0" presId="urn:microsoft.com/office/officeart/2008/layout/PictureStrips"/>
    <dgm:cxn modelId="{E4833A8F-C712-4F88-904B-102FBA3ECC1E}" type="presParOf" srcId="{72D1E63D-B5F0-4618-90C9-E5F56E77D274}" destId="{012DAE39-10A1-4AAE-9E47-7D2566A637A2}" srcOrd="1" destOrd="0" presId="urn:microsoft.com/office/officeart/2008/layout/PictureStrips"/>
    <dgm:cxn modelId="{346FD199-73EA-4027-89ED-6D6B773349DC}" type="presParOf" srcId="{1F30688D-4A8B-4972-AAEF-6757D4CDAC91}" destId="{F001AB00-2863-4062-AC8D-2FFA93BB26CF}" srcOrd="3" destOrd="0" presId="urn:microsoft.com/office/officeart/2008/layout/PictureStrips"/>
    <dgm:cxn modelId="{6AF3C94E-66EA-45A3-97EC-D0507B3CD9BA}" type="presParOf" srcId="{1F30688D-4A8B-4972-AAEF-6757D4CDAC91}" destId="{5ADBB7E4-ED56-486B-8D4F-8DB61BB5BEFD}" srcOrd="4" destOrd="0" presId="urn:microsoft.com/office/officeart/2008/layout/PictureStrips"/>
    <dgm:cxn modelId="{1FA0CBB4-71C9-45F3-871F-99F1F1FBF242}" type="presParOf" srcId="{5ADBB7E4-ED56-486B-8D4F-8DB61BB5BEFD}" destId="{FC0E7892-4A38-4AC6-9C4F-E7C14E12C433}" srcOrd="0" destOrd="0" presId="urn:microsoft.com/office/officeart/2008/layout/PictureStrips"/>
    <dgm:cxn modelId="{54233894-2100-45B9-AB8B-D4A58AD22522}" type="presParOf" srcId="{5ADBB7E4-ED56-486B-8D4F-8DB61BB5BEFD}" destId="{0745A28C-5133-4CF6-8A21-8D8D81978A98}" srcOrd="1" destOrd="0" presId="urn:microsoft.com/office/officeart/2008/layout/PictureStrips"/>
    <dgm:cxn modelId="{6DC654DB-69F4-46DD-A6A1-A6DBDB1D1E11}" type="presParOf" srcId="{1F30688D-4A8B-4972-AAEF-6757D4CDAC91}" destId="{9519ED53-27B9-4096-915C-1AC117BB362A}" srcOrd="5" destOrd="0" presId="urn:microsoft.com/office/officeart/2008/layout/PictureStrips"/>
    <dgm:cxn modelId="{AD88A20F-03C6-4940-97EC-DF66FCB6EF76}" type="presParOf" srcId="{1F30688D-4A8B-4972-AAEF-6757D4CDAC91}" destId="{E5D5B23B-4F54-44ED-A063-0198379A550F}" srcOrd="6" destOrd="0" presId="urn:microsoft.com/office/officeart/2008/layout/PictureStrips"/>
    <dgm:cxn modelId="{41D12FE5-6549-4C0A-8148-6DF12C9692B4}" type="presParOf" srcId="{E5D5B23B-4F54-44ED-A063-0198379A550F}" destId="{0C67AC54-0CC6-4F72-A574-4A15C068430E}" srcOrd="0" destOrd="0" presId="urn:microsoft.com/office/officeart/2008/layout/PictureStrips"/>
    <dgm:cxn modelId="{E8EA8A69-4407-42C8-A581-D03BB54CEC63}" type="presParOf" srcId="{E5D5B23B-4F54-44ED-A063-0198379A550F}" destId="{98F5BAE8-2DB4-4002-BEAC-F8E5DEA73428}" srcOrd="1" destOrd="0" presId="urn:microsoft.com/office/officeart/2008/layout/PictureStrips"/>
    <dgm:cxn modelId="{DFD271B9-F766-4355-A27E-E37E5B01D9BC}" type="presParOf" srcId="{1F30688D-4A8B-4972-AAEF-6757D4CDAC91}" destId="{CDDD092C-2502-4076-92F3-4A8A17700D3F}" srcOrd="7" destOrd="0" presId="urn:microsoft.com/office/officeart/2008/layout/PictureStrips"/>
    <dgm:cxn modelId="{F33C9B7D-765F-4023-97FE-B31D9CCE502C}" type="presParOf" srcId="{1F30688D-4A8B-4972-AAEF-6757D4CDAC91}" destId="{4D66C8AD-590B-4576-88D7-22570FA81B88}" srcOrd="8" destOrd="0" presId="urn:microsoft.com/office/officeart/2008/layout/PictureStrips"/>
    <dgm:cxn modelId="{D503AA40-2D49-4216-AD62-001853FEB29E}" type="presParOf" srcId="{4D66C8AD-590B-4576-88D7-22570FA81B88}" destId="{BDD35477-DD53-49F7-A80A-230E14824C11}" srcOrd="0" destOrd="0" presId="urn:microsoft.com/office/officeart/2008/layout/PictureStrips"/>
    <dgm:cxn modelId="{EFCB7F59-9232-445D-96FC-E1D8508F518E}" type="presParOf" srcId="{4D66C8AD-590B-4576-88D7-22570FA81B88}" destId="{17655C9B-22F0-439D-9BF8-96A9F3374854}"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00875-7633-408D-83ED-A0AB1C328FF1}" type="doc">
      <dgm:prSet loTypeId="urn:microsoft.com/office/officeart/2009/3/layout/PieProcess" loCatId="process" qsTypeId="urn:microsoft.com/office/officeart/2005/8/quickstyle/simple1" qsCatId="simple" csTypeId="urn:microsoft.com/office/officeart/2005/8/colors/colorful1" csCatId="colorful" phldr="1"/>
      <dgm:spPr/>
      <dgm:t>
        <a:bodyPr/>
        <a:lstStyle/>
        <a:p>
          <a:endParaRPr lang="en-AU"/>
        </a:p>
      </dgm:t>
    </dgm:pt>
    <dgm:pt modelId="{667D2346-1165-44B8-9169-E1AFA26CB0C6}">
      <dgm:prSet phldrT="[Text]"/>
      <dgm:spPr/>
      <dgm:t>
        <a:bodyPr/>
        <a:lstStyle/>
        <a:p>
          <a:r>
            <a:rPr lang="en-US" dirty="0">
              <a:solidFill>
                <a:schemeClr val="accent2"/>
              </a:solidFill>
            </a:rPr>
            <a:t>Idea</a:t>
          </a:r>
          <a:endParaRPr lang="en-AU" dirty="0">
            <a:solidFill>
              <a:schemeClr val="accent2"/>
            </a:solidFill>
          </a:endParaRPr>
        </a:p>
      </dgm:t>
    </dgm:pt>
    <dgm:pt modelId="{44E44A33-3E2A-413C-9828-35EC6D6E4C3E}" type="parTrans" cxnId="{878CD6F0-B6E7-4D29-AD87-2925F1D9AF49}">
      <dgm:prSet/>
      <dgm:spPr/>
      <dgm:t>
        <a:bodyPr/>
        <a:lstStyle/>
        <a:p>
          <a:endParaRPr lang="en-AU">
            <a:solidFill>
              <a:schemeClr val="bg1"/>
            </a:solidFill>
          </a:endParaRPr>
        </a:p>
      </dgm:t>
    </dgm:pt>
    <dgm:pt modelId="{1BAD00A8-C1BD-4C87-8F21-D12F20603492}" type="sibTrans" cxnId="{878CD6F0-B6E7-4D29-AD87-2925F1D9AF49}">
      <dgm:prSet/>
      <dgm:spPr/>
      <dgm:t>
        <a:bodyPr/>
        <a:lstStyle/>
        <a:p>
          <a:endParaRPr lang="en-AU">
            <a:solidFill>
              <a:schemeClr val="bg1"/>
            </a:solidFill>
          </a:endParaRPr>
        </a:p>
      </dgm:t>
    </dgm:pt>
    <dgm:pt modelId="{8D41508A-3EF3-4FB2-A139-A5F2ADCC4677}">
      <dgm:prSet phldrT="[Text]"/>
      <dgm:spPr/>
      <dgm:t>
        <a:bodyPr/>
        <a:lstStyle/>
        <a:p>
          <a:pPr>
            <a:buClr>
              <a:schemeClr val="lt1"/>
            </a:buClr>
            <a:buSzPts val="2100"/>
            <a:buFont typeface="Avenir"/>
            <a:buNone/>
          </a:pPr>
          <a:r>
            <a:rPr lang="en-US" b="0" i="0" u="none" strike="noStrike" cap="none" dirty="0">
              <a:solidFill>
                <a:schemeClr val="bg1"/>
              </a:solidFill>
              <a:latin typeface="Avenir Next LT Pro" panose="020B0504020202020204" pitchFamily="34" charset="0"/>
              <a:ea typeface="Avenir"/>
              <a:cs typeface="Avenir"/>
              <a:sym typeface="Avenir"/>
            </a:rPr>
            <a:t>We wanted to add a map feature for users who want to visit the brewery or purchase the beers recommended</a:t>
          </a:r>
          <a:endParaRPr lang="en-AU" dirty="0">
            <a:solidFill>
              <a:schemeClr val="bg1"/>
            </a:solidFill>
          </a:endParaRPr>
        </a:p>
      </dgm:t>
    </dgm:pt>
    <dgm:pt modelId="{73DEDC90-1865-4A2D-B6AD-284DBF5C8E40}" type="parTrans" cxnId="{4980F286-904B-4858-B8F2-E876C7D03A5C}">
      <dgm:prSet/>
      <dgm:spPr/>
      <dgm:t>
        <a:bodyPr/>
        <a:lstStyle/>
        <a:p>
          <a:endParaRPr lang="en-AU">
            <a:solidFill>
              <a:schemeClr val="bg1"/>
            </a:solidFill>
          </a:endParaRPr>
        </a:p>
      </dgm:t>
    </dgm:pt>
    <dgm:pt modelId="{9F003BE6-EFDA-455D-AF73-77C24D566373}" type="sibTrans" cxnId="{4980F286-904B-4858-B8F2-E876C7D03A5C}">
      <dgm:prSet/>
      <dgm:spPr/>
      <dgm:t>
        <a:bodyPr/>
        <a:lstStyle/>
        <a:p>
          <a:endParaRPr lang="en-AU">
            <a:solidFill>
              <a:schemeClr val="bg1"/>
            </a:solidFill>
          </a:endParaRPr>
        </a:p>
      </dgm:t>
    </dgm:pt>
    <dgm:pt modelId="{93D2E3A5-2D79-4D80-BAEA-7979E1B4C92F}">
      <dgm:prSet phldrT="[Text]"/>
      <dgm:spPr/>
      <dgm:t>
        <a:bodyPr/>
        <a:lstStyle/>
        <a:p>
          <a:r>
            <a:rPr lang="en-US" dirty="0" err="1">
              <a:solidFill>
                <a:schemeClr val="accent3"/>
              </a:solidFill>
            </a:rPr>
            <a:t>Visualisation</a:t>
          </a:r>
          <a:endParaRPr lang="en-AU" dirty="0">
            <a:solidFill>
              <a:schemeClr val="accent3"/>
            </a:solidFill>
          </a:endParaRPr>
        </a:p>
      </dgm:t>
    </dgm:pt>
    <dgm:pt modelId="{52C2EF25-F5CE-4978-8718-CB9AEF191169}" type="parTrans" cxnId="{67E6B811-0ED6-42E8-9A0D-5DDBF40D2D13}">
      <dgm:prSet/>
      <dgm:spPr/>
      <dgm:t>
        <a:bodyPr/>
        <a:lstStyle/>
        <a:p>
          <a:endParaRPr lang="en-AU">
            <a:solidFill>
              <a:schemeClr val="bg1"/>
            </a:solidFill>
          </a:endParaRPr>
        </a:p>
      </dgm:t>
    </dgm:pt>
    <dgm:pt modelId="{E6ADEB64-726C-4D19-91A9-6BBB81322DCC}" type="sibTrans" cxnId="{67E6B811-0ED6-42E8-9A0D-5DDBF40D2D13}">
      <dgm:prSet/>
      <dgm:spPr/>
      <dgm:t>
        <a:bodyPr/>
        <a:lstStyle/>
        <a:p>
          <a:endParaRPr lang="en-AU">
            <a:solidFill>
              <a:schemeClr val="bg1"/>
            </a:solidFill>
          </a:endParaRPr>
        </a:p>
      </dgm:t>
    </dgm:pt>
    <dgm:pt modelId="{E112E919-B80B-43F2-AEC6-281058927C4C}">
      <dgm:prSet phldrT="[Text]"/>
      <dgm:spPr/>
      <dgm:t>
        <a:bodyPr/>
        <a:lstStyle/>
        <a:p>
          <a:pPr>
            <a:buClr>
              <a:schemeClr val="lt1"/>
            </a:buClr>
            <a:buSzPts val="2100"/>
            <a:buFont typeface="Avenir"/>
            <a:buNone/>
          </a:pPr>
          <a:r>
            <a:rPr lang="en-US" b="0" i="0" u="none" strike="noStrike" cap="none">
              <a:solidFill>
                <a:schemeClr val="bg1"/>
              </a:solidFill>
              <a:latin typeface="Avenir Next LT Pro" panose="020B0504020202020204" pitchFamily="34" charset="0"/>
              <a:ea typeface="Avenir"/>
              <a:cs typeface="Avenir"/>
              <a:sym typeface="Avenir"/>
            </a:rPr>
            <a:t>To create the map visualisation, we used Leaflet and the Google Map latitude and longitude data for each brewery</a:t>
          </a:r>
          <a:endParaRPr lang="en-AU" dirty="0">
            <a:solidFill>
              <a:schemeClr val="bg1"/>
            </a:solidFill>
          </a:endParaRPr>
        </a:p>
      </dgm:t>
    </dgm:pt>
    <dgm:pt modelId="{1D7F693E-DB76-4A7C-85C2-299D4761F5D0}" type="parTrans" cxnId="{6B8D9835-628A-4742-9299-84F54B0E0162}">
      <dgm:prSet/>
      <dgm:spPr/>
      <dgm:t>
        <a:bodyPr/>
        <a:lstStyle/>
        <a:p>
          <a:endParaRPr lang="en-AU">
            <a:solidFill>
              <a:schemeClr val="bg1"/>
            </a:solidFill>
          </a:endParaRPr>
        </a:p>
      </dgm:t>
    </dgm:pt>
    <dgm:pt modelId="{52E2AF43-84D5-4FD6-BA15-105C3408827A}" type="sibTrans" cxnId="{6B8D9835-628A-4742-9299-84F54B0E0162}">
      <dgm:prSet/>
      <dgm:spPr/>
      <dgm:t>
        <a:bodyPr/>
        <a:lstStyle/>
        <a:p>
          <a:endParaRPr lang="en-AU">
            <a:solidFill>
              <a:schemeClr val="bg1"/>
            </a:solidFill>
          </a:endParaRPr>
        </a:p>
      </dgm:t>
    </dgm:pt>
    <dgm:pt modelId="{9F7CD106-8C49-4624-83E9-DC6CE81C23E6}">
      <dgm:prSet phldrT="[Text]"/>
      <dgm:spPr/>
      <dgm:t>
        <a:bodyPr/>
        <a:lstStyle/>
        <a:p>
          <a:r>
            <a:rPr lang="en-US" dirty="0">
              <a:solidFill>
                <a:schemeClr val="accent4"/>
              </a:solidFill>
            </a:rPr>
            <a:t>Plotting</a:t>
          </a:r>
          <a:endParaRPr lang="en-AU" dirty="0">
            <a:solidFill>
              <a:schemeClr val="accent4"/>
            </a:solidFill>
          </a:endParaRPr>
        </a:p>
      </dgm:t>
    </dgm:pt>
    <dgm:pt modelId="{ED6FC7AF-F641-4A32-81A6-D249E55750BB}" type="parTrans" cxnId="{DA532435-3E17-4FA7-8BE1-0BC7AA3D8C72}">
      <dgm:prSet/>
      <dgm:spPr/>
      <dgm:t>
        <a:bodyPr/>
        <a:lstStyle/>
        <a:p>
          <a:endParaRPr lang="en-AU">
            <a:solidFill>
              <a:schemeClr val="bg1"/>
            </a:solidFill>
          </a:endParaRPr>
        </a:p>
      </dgm:t>
    </dgm:pt>
    <dgm:pt modelId="{CE0D5970-5DBF-4E64-8EFD-449F4144D96D}" type="sibTrans" cxnId="{DA532435-3E17-4FA7-8BE1-0BC7AA3D8C72}">
      <dgm:prSet/>
      <dgm:spPr/>
      <dgm:t>
        <a:bodyPr/>
        <a:lstStyle/>
        <a:p>
          <a:endParaRPr lang="en-AU">
            <a:solidFill>
              <a:schemeClr val="bg1"/>
            </a:solidFill>
          </a:endParaRPr>
        </a:p>
      </dgm:t>
    </dgm:pt>
    <dgm:pt modelId="{32831E49-82AC-46F4-842D-4EA8AFE67DCA}">
      <dgm:prSet phldrT="[Text]"/>
      <dgm:spPr/>
      <dgm:t>
        <a:bodyPr/>
        <a:lstStyle/>
        <a:p>
          <a:pPr>
            <a:buClr>
              <a:schemeClr val="lt1"/>
            </a:buClr>
            <a:buSzPts val="2100"/>
            <a:buFont typeface="Avenir"/>
            <a:buNone/>
          </a:pPr>
          <a:r>
            <a:rPr lang="en-US" b="0" i="0" u="none" strike="noStrike" cap="none">
              <a:solidFill>
                <a:schemeClr val="bg1"/>
              </a:solidFill>
              <a:latin typeface="Avenir Next LT Pro" panose="020B0504020202020204" pitchFamily="34" charset="0"/>
              <a:ea typeface="Avenir"/>
              <a:cs typeface="Avenir"/>
              <a:sym typeface="Avenir"/>
            </a:rPr>
            <a:t>A marker was created for each brewery (with a little beer stein of course!)</a:t>
          </a:r>
          <a:endParaRPr lang="en-AU" dirty="0">
            <a:solidFill>
              <a:schemeClr val="bg1"/>
            </a:solidFill>
          </a:endParaRPr>
        </a:p>
      </dgm:t>
    </dgm:pt>
    <dgm:pt modelId="{943A96E3-1AD8-47B1-A1A1-8E77A504FE49}" type="parTrans" cxnId="{F98F6658-D340-42E3-975D-3F3024E19662}">
      <dgm:prSet/>
      <dgm:spPr/>
      <dgm:t>
        <a:bodyPr/>
        <a:lstStyle/>
        <a:p>
          <a:endParaRPr lang="en-AU">
            <a:solidFill>
              <a:schemeClr val="bg1"/>
            </a:solidFill>
          </a:endParaRPr>
        </a:p>
      </dgm:t>
    </dgm:pt>
    <dgm:pt modelId="{C106DE62-67F9-406D-B798-18E12216E24F}" type="sibTrans" cxnId="{F98F6658-D340-42E3-975D-3F3024E19662}">
      <dgm:prSet/>
      <dgm:spPr/>
      <dgm:t>
        <a:bodyPr/>
        <a:lstStyle/>
        <a:p>
          <a:endParaRPr lang="en-AU">
            <a:solidFill>
              <a:schemeClr val="bg1"/>
            </a:solidFill>
          </a:endParaRPr>
        </a:p>
      </dgm:t>
    </dgm:pt>
    <dgm:pt modelId="{6289FDC7-0EF6-4D03-9862-B6D2540CF8BD}">
      <dgm:prSet phldrT="[Text]"/>
      <dgm:spPr/>
      <dgm:t>
        <a:bodyPr/>
        <a:lstStyle/>
        <a:p>
          <a:pPr>
            <a:buClr>
              <a:schemeClr val="lt1"/>
            </a:buClr>
            <a:buSzPts val="2100"/>
            <a:buFont typeface="Avenir"/>
            <a:buNone/>
          </a:pPr>
          <a:r>
            <a:rPr lang="en-US" dirty="0">
              <a:solidFill>
                <a:schemeClr val="accent5"/>
              </a:solidFill>
            </a:rPr>
            <a:t>Information</a:t>
          </a:r>
          <a:endParaRPr lang="en-AU" dirty="0">
            <a:solidFill>
              <a:schemeClr val="accent5"/>
            </a:solidFill>
          </a:endParaRPr>
        </a:p>
      </dgm:t>
    </dgm:pt>
    <dgm:pt modelId="{9554434E-BD97-4D48-9DA6-B2F571CC6CF8}" type="parTrans" cxnId="{92BC99C1-2E2C-4A08-B9AB-AF0B2E1BCE1A}">
      <dgm:prSet/>
      <dgm:spPr/>
      <dgm:t>
        <a:bodyPr/>
        <a:lstStyle/>
        <a:p>
          <a:endParaRPr lang="en-AU">
            <a:solidFill>
              <a:schemeClr val="bg1"/>
            </a:solidFill>
          </a:endParaRPr>
        </a:p>
      </dgm:t>
    </dgm:pt>
    <dgm:pt modelId="{681C62F6-DD50-49EB-B635-CAAAA0186546}" type="sibTrans" cxnId="{92BC99C1-2E2C-4A08-B9AB-AF0B2E1BCE1A}">
      <dgm:prSet/>
      <dgm:spPr/>
      <dgm:t>
        <a:bodyPr/>
        <a:lstStyle/>
        <a:p>
          <a:endParaRPr lang="en-AU">
            <a:solidFill>
              <a:schemeClr val="bg1"/>
            </a:solidFill>
          </a:endParaRPr>
        </a:p>
      </dgm:t>
    </dgm:pt>
    <dgm:pt modelId="{2C377C27-80B3-4EEB-AC2B-3A77E208DF62}">
      <dgm:prSet phldrT="[Text]"/>
      <dgm:spPr/>
      <dgm:t>
        <a:bodyPr/>
        <a:lstStyle/>
        <a:p>
          <a:pPr>
            <a:buClr>
              <a:schemeClr val="lt1"/>
            </a:buClr>
            <a:buSzPts val="2100"/>
            <a:buFont typeface="Avenir"/>
            <a:buNone/>
          </a:pPr>
          <a:r>
            <a:rPr lang="en-US" b="0" i="0" u="none" strike="noStrike" cap="none" dirty="0">
              <a:solidFill>
                <a:schemeClr val="bg1"/>
              </a:solidFill>
              <a:latin typeface="Avenir Next LT Pro" panose="020B0504020202020204" pitchFamily="34" charset="0"/>
              <a:ea typeface="Avenir"/>
              <a:cs typeface="Avenir"/>
              <a:sym typeface="Avenir"/>
            </a:rPr>
            <a:t>Information popup boxes were created to show users the brewery name and address information</a:t>
          </a:r>
          <a:endParaRPr lang="en-AU" dirty="0">
            <a:solidFill>
              <a:schemeClr val="bg1"/>
            </a:solidFill>
          </a:endParaRPr>
        </a:p>
      </dgm:t>
    </dgm:pt>
    <dgm:pt modelId="{080B1850-D779-472D-A84C-B1937A04736A}" type="parTrans" cxnId="{9A2B4EC8-38A3-409C-B5A7-DFA1F23D4D38}">
      <dgm:prSet/>
      <dgm:spPr/>
      <dgm:t>
        <a:bodyPr/>
        <a:lstStyle/>
        <a:p>
          <a:endParaRPr lang="en-AU">
            <a:solidFill>
              <a:schemeClr val="bg1"/>
            </a:solidFill>
          </a:endParaRPr>
        </a:p>
      </dgm:t>
    </dgm:pt>
    <dgm:pt modelId="{FF4BB403-5F59-40F6-B821-8D61BCAB4D82}" type="sibTrans" cxnId="{9A2B4EC8-38A3-409C-B5A7-DFA1F23D4D38}">
      <dgm:prSet/>
      <dgm:spPr/>
      <dgm:t>
        <a:bodyPr/>
        <a:lstStyle/>
        <a:p>
          <a:endParaRPr lang="en-AU">
            <a:solidFill>
              <a:schemeClr val="bg1"/>
            </a:solidFill>
          </a:endParaRPr>
        </a:p>
      </dgm:t>
    </dgm:pt>
    <dgm:pt modelId="{882DCBC9-B4EE-4635-B353-3FA4D3462005}" type="pres">
      <dgm:prSet presAssocID="{7F900875-7633-408D-83ED-A0AB1C328FF1}" presName="Name0" presStyleCnt="0">
        <dgm:presLayoutVars>
          <dgm:chMax val="7"/>
          <dgm:chPref val="7"/>
          <dgm:dir/>
          <dgm:animOne val="branch"/>
          <dgm:animLvl val="lvl"/>
        </dgm:presLayoutVars>
      </dgm:prSet>
      <dgm:spPr/>
    </dgm:pt>
    <dgm:pt modelId="{438CC0A8-05FC-412D-BC91-6A9E453DB8B3}" type="pres">
      <dgm:prSet presAssocID="{667D2346-1165-44B8-9169-E1AFA26CB0C6}" presName="ParentComposite" presStyleCnt="0"/>
      <dgm:spPr/>
    </dgm:pt>
    <dgm:pt modelId="{8F877A93-86CC-48E4-B9EC-6925B82E3F13}" type="pres">
      <dgm:prSet presAssocID="{667D2346-1165-44B8-9169-E1AFA26CB0C6}" presName="Chord" presStyleLbl="bgShp" presStyleIdx="0" presStyleCnt="4"/>
      <dgm:spPr/>
    </dgm:pt>
    <dgm:pt modelId="{ABD8D61E-255F-4A7E-BD45-0951707239F3}" type="pres">
      <dgm:prSet presAssocID="{667D2346-1165-44B8-9169-E1AFA26CB0C6}" presName="Pie" presStyleLbl="alignNode1" presStyleIdx="0" presStyleCnt="4"/>
      <dgm:spPr/>
    </dgm:pt>
    <dgm:pt modelId="{2E6A33A1-11D9-44C1-9F95-B09BEE306004}" type="pres">
      <dgm:prSet presAssocID="{667D2346-1165-44B8-9169-E1AFA26CB0C6}" presName="Parent" presStyleLbl="revTx" presStyleIdx="0" presStyleCnt="8">
        <dgm:presLayoutVars>
          <dgm:chMax val="1"/>
          <dgm:chPref val="1"/>
          <dgm:bulletEnabled val="1"/>
        </dgm:presLayoutVars>
      </dgm:prSet>
      <dgm:spPr/>
    </dgm:pt>
    <dgm:pt modelId="{EB5FF283-74DF-4F86-8E2E-44E1C8913823}" type="pres">
      <dgm:prSet presAssocID="{9F003BE6-EFDA-455D-AF73-77C24D566373}" presName="negSibTrans" presStyleCnt="0"/>
      <dgm:spPr/>
    </dgm:pt>
    <dgm:pt modelId="{BE446A08-FD7C-456D-B599-D6A903E09F30}" type="pres">
      <dgm:prSet presAssocID="{667D2346-1165-44B8-9169-E1AFA26CB0C6}" presName="composite" presStyleCnt="0"/>
      <dgm:spPr/>
    </dgm:pt>
    <dgm:pt modelId="{353BD7B1-F865-4E20-AB59-E93BD96ABFAC}" type="pres">
      <dgm:prSet presAssocID="{667D2346-1165-44B8-9169-E1AFA26CB0C6}" presName="Child" presStyleLbl="revTx" presStyleIdx="1" presStyleCnt="8">
        <dgm:presLayoutVars>
          <dgm:chMax val="0"/>
          <dgm:chPref val="0"/>
          <dgm:bulletEnabled val="1"/>
        </dgm:presLayoutVars>
      </dgm:prSet>
      <dgm:spPr/>
    </dgm:pt>
    <dgm:pt modelId="{32971740-88B5-40CD-8B64-6AA021DE8F3C}" type="pres">
      <dgm:prSet presAssocID="{1BAD00A8-C1BD-4C87-8F21-D12F20603492}" presName="sibTrans" presStyleCnt="0"/>
      <dgm:spPr/>
    </dgm:pt>
    <dgm:pt modelId="{7C287844-FB7A-486D-B7B8-730F7AE1131F}" type="pres">
      <dgm:prSet presAssocID="{93D2E3A5-2D79-4D80-BAEA-7979E1B4C92F}" presName="ParentComposite" presStyleCnt="0"/>
      <dgm:spPr/>
    </dgm:pt>
    <dgm:pt modelId="{1639A79E-8DFA-498C-ADFB-59A5B175998A}" type="pres">
      <dgm:prSet presAssocID="{93D2E3A5-2D79-4D80-BAEA-7979E1B4C92F}" presName="Chord" presStyleLbl="bgShp" presStyleIdx="1" presStyleCnt="4"/>
      <dgm:spPr/>
    </dgm:pt>
    <dgm:pt modelId="{A99E2E7D-FD97-40BC-B6B6-6E5FA6B8BB3A}" type="pres">
      <dgm:prSet presAssocID="{93D2E3A5-2D79-4D80-BAEA-7979E1B4C92F}" presName="Pie" presStyleLbl="alignNode1" presStyleIdx="1" presStyleCnt="4"/>
      <dgm:spPr/>
    </dgm:pt>
    <dgm:pt modelId="{DF35F139-3526-4414-BED7-1C01E6EE6E12}" type="pres">
      <dgm:prSet presAssocID="{93D2E3A5-2D79-4D80-BAEA-7979E1B4C92F}" presName="Parent" presStyleLbl="revTx" presStyleIdx="2" presStyleCnt="8">
        <dgm:presLayoutVars>
          <dgm:chMax val="1"/>
          <dgm:chPref val="1"/>
          <dgm:bulletEnabled val="1"/>
        </dgm:presLayoutVars>
      </dgm:prSet>
      <dgm:spPr/>
    </dgm:pt>
    <dgm:pt modelId="{51651427-82DC-4458-9926-84D5B79899F8}" type="pres">
      <dgm:prSet presAssocID="{52E2AF43-84D5-4FD6-BA15-105C3408827A}" presName="negSibTrans" presStyleCnt="0"/>
      <dgm:spPr/>
    </dgm:pt>
    <dgm:pt modelId="{D7A59EAE-A4AA-4925-B549-A79F50447D6E}" type="pres">
      <dgm:prSet presAssocID="{93D2E3A5-2D79-4D80-BAEA-7979E1B4C92F}" presName="composite" presStyleCnt="0"/>
      <dgm:spPr/>
    </dgm:pt>
    <dgm:pt modelId="{9B25192F-FAC9-49C6-AA74-26BB0099E8D8}" type="pres">
      <dgm:prSet presAssocID="{93D2E3A5-2D79-4D80-BAEA-7979E1B4C92F}" presName="Child" presStyleLbl="revTx" presStyleIdx="3" presStyleCnt="8">
        <dgm:presLayoutVars>
          <dgm:chMax val="0"/>
          <dgm:chPref val="0"/>
          <dgm:bulletEnabled val="1"/>
        </dgm:presLayoutVars>
      </dgm:prSet>
      <dgm:spPr/>
    </dgm:pt>
    <dgm:pt modelId="{BE6CE09B-E3E3-4E5E-9DBF-E64374072CF7}" type="pres">
      <dgm:prSet presAssocID="{E6ADEB64-726C-4D19-91A9-6BBB81322DCC}" presName="sibTrans" presStyleCnt="0"/>
      <dgm:spPr/>
    </dgm:pt>
    <dgm:pt modelId="{7FEE7C89-A273-47A1-9288-A8D77B505589}" type="pres">
      <dgm:prSet presAssocID="{9F7CD106-8C49-4624-83E9-DC6CE81C23E6}" presName="ParentComposite" presStyleCnt="0"/>
      <dgm:spPr/>
    </dgm:pt>
    <dgm:pt modelId="{3C78DA03-3E29-441A-8DB2-72E2F6C174A2}" type="pres">
      <dgm:prSet presAssocID="{9F7CD106-8C49-4624-83E9-DC6CE81C23E6}" presName="Chord" presStyleLbl="bgShp" presStyleIdx="2" presStyleCnt="4"/>
      <dgm:spPr/>
    </dgm:pt>
    <dgm:pt modelId="{4D4B5BB4-2C60-420D-A4FE-0C83F90130FE}" type="pres">
      <dgm:prSet presAssocID="{9F7CD106-8C49-4624-83E9-DC6CE81C23E6}" presName="Pie" presStyleLbl="alignNode1" presStyleIdx="2" presStyleCnt="4"/>
      <dgm:spPr/>
    </dgm:pt>
    <dgm:pt modelId="{C9545B64-73EC-4FFF-ABEA-B65D4D71CC29}" type="pres">
      <dgm:prSet presAssocID="{9F7CD106-8C49-4624-83E9-DC6CE81C23E6}" presName="Parent" presStyleLbl="revTx" presStyleIdx="4" presStyleCnt="8">
        <dgm:presLayoutVars>
          <dgm:chMax val="1"/>
          <dgm:chPref val="1"/>
          <dgm:bulletEnabled val="1"/>
        </dgm:presLayoutVars>
      </dgm:prSet>
      <dgm:spPr/>
    </dgm:pt>
    <dgm:pt modelId="{C72FD24C-9A64-44B6-ACC9-84A2000B134F}" type="pres">
      <dgm:prSet presAssocID="{C106DE62-67F9-406D-B798-18E12216E24F}" presName="negSibTrans" presStyleCnt="0"/>
      <dgm:spPr/>
    </dgm:pt>
    <dgm:pt modelId="{52638537-839F-47E4-8DC9-0D0EA4BA5C3F}" type="pres">
      <dgm:prSet presAssocID="{9F7CD106-8C49-4624-83E9-DC6CE81C23E6}" presName="composite" presStyleCnt="0"/>
      <dgm:spPr/>
    </dgm:pt>
    <dgm:pt modelId="{BAE0FE51-1D18-4B96-9867-E279DF4181FE}" type="pres">
      <dgm:prSet presAssocID="{9F7CD106-8C49-4624-83E9-DC6CE81C23E6}" presName="Child" presStyleLbl="revTx" presStyleIdx="5" presStyleCnt="8">
        <dgm:presLayoutVars>
          <dgm:chMax val="0"/>
          <dgm:chPref val="0"/>
          <dgm:bulletEnabled val="1"/>
        </dgm:presLayoutVars>
      </dgm:prSet>
      <dgm:spPr/>
    </dgm:pt>
    <dgm:pt modelId="{B91A2CFA-C14E-4A93-9F0B-C08F6C7E8561}" type="pres">
      <dgm:prSet presAssocID="{CE0D5970-5DBF-4E64-8EFD-449F4144D96D}" presName="sibTrans" presStyleCnt="0"/>
      <dgm:spPr/>
    </dgm:pt>
    <dgm:pt modelId="{07BF57F6-B457-4119-896C-F69789344DF9}" type="pres">
      <dgm:prSet presAssocID="{6289FDC7-0EF6-4D03-9862-B6D2540CF8BD}" presName="ParentComposite" presStyleCnt="0"/>
      <dgm:spPr/>
    </dgm:pt>
    <dgm:pt modelId="{82B5B84D-8993-47B0-883C-5D9BA297BD18}" type="pres">
      <dgm:prSet presAssocID="{6289FDC7-0EF6-4D03-9862-B6D2540CF8BD}" presName="Chord" presStyleLbl="bgShp" presStyleIdx="3" presStyleCnt="4"/>
      <dgm:spPr/>
    </dgm:pt>
    <dgm:pt modelId="{E22C86AB-B17E-4098-B678-1F49DBB8473D}" type="pres">
      <dgm:prSet presAssocID="{6289FDC7-0EF6-4D03-9862-B6D2540CF8BD}" presName="Pie" presStyleLbl="alignNode1" presStyleIdx="3" presStyleCnt="4"/>
      <dgm:spPr/>
    </dgm:pt>
    <dgm:pt modelId="{380C644E-711B-4A8F-AA7D-A890AD8C35BB}" type="pres">
      <dgm:prSet presAssocID="{6289FDC7-0EF6-4D03-9862-B6D2540CF8BD}" presName="Parent" presStyleLbl="revTx" presStyleIdx="6" presStyleCnt="8">
        <dgm:presLayoutVars>
          <dgm:chMax val="1"/>
          <dgm:chPref val="1"/>
          <dgm:bulletEnabled val="1"/>
        </dgm:presLayoutVars>
      </dgm:prSet>
      <dgm:spPr/>
    </dgm:pt>
    <dgm:pt modelId="{2BBA761A-03F5-4BDB-9F8B-456C4C61D0E0}" type="pres">
      <dgm:prSet presAssocID="{FF4BB403-5F59-40F6-B821-8D61BCAB4D82}" presName="negSibTrans" presStyleCnt="0"/>
      <dgm:spPr/>
    </dgm:pt>
    <dgm:pt modelId="{F97B4883-95D2-4667-A0A8-BE3113D106EF}" type="pres">
      <dgm:prSet presAssocID="{6289FDC7-0EF6-4D03-9862-B6D2540CF8BD}" presName="composite" presStyleCnt="0"/>
      <dgm:spPr/>
    </dgm:pt>
    <dgm:pt modelId="{2CC5446E-6AF5-44C5-8185-EAF79571789F}" type="pres">
      <dgm:prSet presAssocID="{6289FDC7-0EF6-4D03-9862-B6D2540CF8BD}" presName="Child" presStyleLbl="revTx" presStyleIdx="7" presStyleCnt="8">
        <dgm:presLayoutVars>
          <dgm:chMax val="0"/>
          <dgm:chPref val="0"/>
          <dgm:bulletEnabled val="1"/>
        </dgm:presLayoutVars>
      </dgm:prSet>
      <dgm:spPr/>
    </dgm:pt>
  </dgm:ptLst>
  <dgm:cxnLst>
    <dgm:cxn modelId="{B841130E-A417-41A0-A430-4377804452BB}" type="presOf" srcId="{7F900875-7633-408D-83ED-A0AB1C328FF1}" destId="{882DCBC9-B4EE-4635-B353-3FA4D3462005}" srcOrd="0" destOrd="0" presId="urn:microsoft.com/office/officeart/2009/3/layout/PieProcess"/>
    <dgm:cxn modelId="{67E6B811-0ED6-42E8-9A0D-5DDBF40D2D13}" srcId="{7F900875-7633-408D-83ED-A0AB1C328FF1}" destId="{93D2E3A5-2D79-4D80-BAEA-7979E1B4C92F}" srcOrd="1" destOrd="0" parTransId="{52C2EF25-F5CE-4978-8718-CB9AEF191169}" sibTransId="{E6ADEB64-726C-4D19-91A9-6BBB81322DCC}"/>
    <dgm:cxn modelId="{7EDBB71C-023E-4F95-9B02-1E8B53C4C9FA}" type="presOf" srcId="{6289FDC7-0EF6-4D03-9862-B6D2540CF8BD}" destId="{380C644E-711B-4A8F-AA7D-A890AD8C35BB}" srcOrd="0" destOrd="0" presId="urn:microsoft.com/office/officeart/2009/3/layout/PieProcess"/>
    <dgm:cxn modelId="{DA532435-3E17-4FA7-8BE1-0BC7AA3D8C72}" srcId="{7F900875-7633-408D-83ED-A0AB1C328FF1}" destId="{9F7CD106-8C49-4624-83E9-DC6CE81C23E6}" srcOrd="2" destOrd="0" parTransId="{ED6FC7AF-F641-4A32-81A6-D249E55750BB}" sibTransId="{CE0D5970-5DBF-4E64-8EFD-449F4144D96D}"/>
    <dgm:cxn modelId="{6B8D9835-628A-4742-9299-84F54B0E0162}" srcId="{93D2E3A5-2D79-4D80-BAEA-7979E1B4C92F}" destId="{E112E919-B80B-43F2-AEC6-281058927C4C}" srcOrd="0" destOrd="0" parTransId="{1D7F693E-DB76-4A7C-85C2-299D4761F5D0}" sibTransId="{52E2AF43-84D5-4FD6-BA15-105C3408827A}"/>
    <dgm:cxn modelId="{74509544-C4F0-4683-BDC1-A86E215B5081}" type="presOf" srcId="{2C377C27-80B3-4EEB-AC2B-3A77E208DF62}" destId="{2CC5446E-6AF5-44C5-8185-EAF79571789F}" srcOrd="0" destOrd="0" presId="urn:microsoft.com/office/officeart/2009/3/layout/PieProcess"/>
    <dgm:cxn modelId="{F98F6658-D340-42E3-975D-3F3024E19662}" srcId="{9F7CD106-8C49-4624-83E9-DC6CE81C23E6}" destId="{32831E49-82AC-46F4-842D-4EA8AFE67DCA}" srcOrd="0" destOrd="0" parTransId="{943A96E3-1AD8-47B1-A1A1-8E77A504FE49}" sibTransId="{C106DE62-67F9-406D-B798-18E12216E24F}"/>
    <dgm:cxn modelId="{4980F286-904B-4858-B8F2-E876C7D03A5C}" srcId="{667D2346-1165-44B8-9169-E1AFA26CB0C6}" destId="{8D41508A-3EF3-4FB2-A139-A5F2ADCC4677}" srcOrd="0" destOrd="0" parTransId="{73DEDC90-1865-4A2D-B6AD-284DBF5C8E40}" sibTransId="{9F003BE6-EFDA-455D-AF73-77C24D566373}"/>
    <dgm:cxn modelId="{A5307397-E7BE-4AE1-851D-A2747C109666}" type="presOf" srcId="{667D2346-1165-44B8-9169-E1AFA26CB0C6}" destId="{2E6A33A1-11D9-44C1-9F95-B09BEE306004}" srcOrd="0" destOrd="0" presId="urn:microsoft.com/office/officeart/2009/3/layout/PieProcess"/>
    <dgm:cxn modelId="{A3967BA6-33D2-42F6-BEAE-A984B70263A5}" type="presOf" srcId="{8D41508A-3EF3-4FB2-A139-A5F2ADCC4677}" destId="{353BD7B1-F865-4E20-AB59-E93BD96ABFAC}" srcOrd="0" destOrd="0" presId="urn:microsoft.com/office/officeart/2009/3/layout/PieProcess"/>
    <dgm:cxn modelId="{DD0526B6-B8C3-4385-B22C-1B97A42D0472}" type="presOf" srcId="{E112E919-B80B-43F2-AEC6-281058927C4C}" destId="{9B25192F-FAC9-49C6-AA74-26BB0099E8D8}" srcOrd="0" destOrd="0" presId="urn:microsoft.com/office/officeart/2009/3/layout/PieProcess"/>
    <dgm:cxn modelId="{92BC99C1-2E2C-4A08-B9AB-AF0B2E1BCE1A}" srcId="{7F900875-7633-408D-83ED-A0AB1C328FF1}" destId="{6289FDC7-0EF6-4D03-9862-B6D2540CF8BD}" srcOrd="3" destOrd="0" parTransId="{9554434E-BD97-4D48-9DA6-B2F571CC6CF8}" sibTransId="{681C62F6-DD50-49EB-B635-CAAAA0186546}"/>
    <dgm:cxn modelId="{8DEA68C4-B241-43DD-A044-168D7D51FAF3}" type="presOf" srcId="{32831E49-82AC-46F4-842D-4EA8AFE67DCA}" destId="{BAE0FE51-1D18-4B96-9867-E279DF4181FE}" srcOrd="0" destOrd="0" presId="urn:microsoft.com/office/officeart/2009/3/layout/PieProcess"/>
    <dgm:cxn modelId="{9A2B4EC8-38A3-409C-B5A7-DFA1F23D4D38}" srcId="{6289FDC7-0EF6-4D03-9862-B6D2540CF8BD}" destId="{2C377C27-80B3-4EEB-AC2B-3A77E208DF62}" srcOrd="0" destOrd="0" parTransId="{080B1850-D779-472D-A84C-B1937A04736A}" sibTransId="{FF4BB403-5F59-40F6-B821-8D61BCAB4D82}"/>
    <dgm:cxn modelId="{F7CDF6E8-C6EC-42EA-B842-E489733CDAC8}" type="presOf" srcId="{9F7CD106-8C49-4624-83E9-DC6CE81C23E6}" destId="{C9545B64-73EC-4FFF-ABEA-B65D4D71CC29}" srcOrd="0" destOrd="0" presId="urn:microsoft.com/office/officeart/2009/3/layout/PieProcess"/>
    <dgm:cxn modelId="{878CD6F0-B6E7-4D29-AD87-2925F1D9AF49}" srcId="{7F900875-7633-408D-83ED-A0AB1C328FF1}" destId="{667D2346-1165-44B8-9169-E1AFA26CB0C6}" srcOrd="0" destOrd="0" parTransId="{44E44A33-3E2A-413C-9828-35EC6D6E4C3E}" sibTransId="{1BAD00A8-C1BD-4C87-8F21-D12F20603492}"/>
    <dgm:cxn modelId="{FBC06EF8-014B-4BE6-9E34-2CFE14525E53}" type="presOf" srcId="{93D2E3A5-2D79-4D80-BAEA-7979E1B4C92F}" destId="{DF35F139-3526-4414-BED7-1C01E6EE6E12}" srcOrd="0" destOrd="0" presId="urn:microsoft.com/office/officeart/2009/3/layout/PieProcess"/>
    <dgm:cxn modelId="{36B0E5EE-7E40-4AFE-9DBB-061B12F2C82B}" type="presParOf" srcId="{882DCBC9-B4EE-4635-B353-3FA4D3462005}" destId="{438CC0A8-05FC-412D-BC91-6A9E453DB8B3}" srcOrd="0" destOrd="0" presId="urn:microsoft.com/office/officeart/2009/3/layout/PieProcess"/>
    <dgm:cxn modelId="{3A3B9E25-1C11-45E0-AEC2-77721D6DE075}" type="presParOf" srcId="{438CC0A8-05FC-412D-BC91-6A9E453DB8B3}" destId="{8F877A93-86CC-48E4-B9EC-6925B82E3F13}" srcOrd="0" destOrd="0" presId="urn:microsoft.com/office/officeart/2009/3/layout/PieProcess"/>
    <dgm:cxn modelId="{F62B2BDE-8ECC-416E-9E4B-4FC9DA7394DC}" type="presParOf" srcId="{438CC0A8-05FC-412D-BC91-6A9E453DB8B3}" destId="{ABD8D61E-255F-4A7E-BD45-0951707239F3}" srcOrd="1" destOrd="0" presId="urn:microsoft.com/office/officeart/2009/3/layout/PieProcess"/>
    <dgm:cxn modelId="{2DB707C0-2252-4301-83CA-36DCCD16CB5F}" type="presParOf" srcId="{438CC0A8-05FC-412D-BC91-6A9E453DB8B3}" destId="{2E6A33A1-11D9-44C1-9F95-B09BEE306004}" srcOrd="2" destOrd="0" presId="urn:microsoft.com/office/officeart/2009/3/layout/PieProcess"/>
    <dgm:cxn modelId="{AC63561A-5FD2-497B-A9F2-DA013E76D1B5}" type="presParOf" srcId="{882DCBC9-B4EE-4635-B353-3FA4D3462005}" destId="{EB5FF283-74DF-4F86-8E2E-44E1C8913823}" srcOrd="1" destOrd="0" presId="urn:microsoft.com/office/officeart/2009/3/layout/PieProcess"/>
    <dgm:cxn modelId="{A60D5E13-B3C9-4EE9-A445-10FBC03BFB64}" type="presParOf" srcId="{882DCBC9-B4EE-4635-B353-3FA4D3462005}" destId="{BE446A08-FD7C-456D-B599-D6A903E09F30}" srcOrd="2" destOrd="0" presId="urn:microsoft.com/office/officeart/2009/3/layout/PieProcess"/>
    <dgm:cxn modelId="{AED9F2E3-71EF-4CE1-B4E9-0708F27321A4}" type="presParOf" srcId="{BE446A08-FD7C-456D-B599-D6A903E09F30}" destId="{353BD7B1-F865-4E20-AB59-E93BD96ABFAC}" srcOrd="0" destOrd="0" presId="urn:microsoft.com/office/officeart/2009/3/layout/PieProcess"/>
    <dgm:cxn modelId="{B0100102-74BB-47D6-8805-F9C65091A111}" type="presParOf" srcId="{882DCBC9-B4EE-4635-B353-3FA4D3462005}" destId="{32971740-88B5-40CD-8B64-6AA021DE8F3C}" srcOrd="3" destOrd="0" presId="urn:microsoft.com/office/officeart/2009/3/layout/PieProcess"/>
    <dgm:cxn modelId="{59BEDC75-9D51-415A-9BD9-3A1566341E90}" type="presParOf" srcId="{882DCBC9-B4EE-4635-B353-3FA4D3462005}" destId="{7C287844-FB7A-486D-B7B8-730F7AE1131F}" srcOrd="4" destOrd="0" presId="urn:microsoft.com/office/officeart/2009/3/layout/PieProcess"/>
    <dgm:cxn modelId="{16A56CC2-D59A-446B-BF1B-C9F374608DC3}" type="presParOf" srcId="{7C287844-FB7A-486D-B7B8-730F7AE1131F}" destId="{1639A79E-8DFA-498C-ADFB-59A5B175998A}" srcOrd="0" destOrd="0" presId="urn:microsoft.com/office/officeart/2009/3/layout/PieProcess"/>
    <dgm:cxn modelId="{61B0E31F-2023-4835-BAE0-62DE2FE45F91}" type="presParOf" srcId="{7C287844-FB7A-486D-B7B8-730F7AE1131F}" destId="{A99E2E7D-FD97-40BC-B6B6-6E5FA6B8BB3A}" srcOrd="1" destOrd="0" presId="urn:microsoft.com/office/officeart/2009/3/layout/PieProcess"/>
    <dgm:cxn modelId="{3AB0C7CF-EB4E-4360-ABF4-EC2D2ABAB40C}" type="presParOf" srcId="{7C287844-FB7A-486D-B7B8-730F7AE1131F}" destId="{DF35F139-3526-4414-BED7-1C01E6EE6E12}" srcOrd="2" destOrd="0" presId="urn:microsoft.com/office/officeart/2009/3/layout/PieProcess"/>
    <dgm:cxn modelId="{BDFD32AD-64E8-4631-A1EA-6170D18F1813}" type="presParOf" srcId="{882DCBC9-B4EE-4635-B353-3FA4D3462005}" destId="{51651427-82DC-4458-9926-84D5B79899F8}" srcOrd="5" destOrd="0" presId="urn:microsoft.com/office/officeart/2009/3/layout/PieProcess"/>
    <dgm:cxn modelId="{36C493BD-C5D4-41B8-B916-53FF7A046497}" type="presParOf" srcId="{882DCBC9-B4EE-4635-B353-3FA4D3462005}" destId="{D7A59EAE-A4AA-4925-B549-A79F50447D6E}" srcOrd="6" destOrd="0" presId="urn:microsoft.com/office/officeart/2009/3/layout/PieProcess"/>
    <dgm:cxn modelId="{33C9A154-1B18-4020-94B6-F93BBC47054C}" type="presParOf" srcId="{D7A59EAE-A4AA-4925-B549-A79F50447D6E}" destId="{9B25192F-FAC9-49C6-AA74-26BB0099E8D8}" srcOrd="0" destOrd="0" presId="urn:microsoft.com/office/officeart/2009/3/layout/PieProcess"/>
    <dgm:cxn modelId="{457ECAC2-0F92-4788-B0D4-D4EB1FA8C08C}" type="presParOf" srcId="{882DCBC9-B4EE-4635-B353-3FA4D3462005}" destId="{BE6CE09B-E3E3-4E5E-9DBF-E64374072CF7}" srcOrd="7" destOrd="0" presId="urn:microsoft.com/office/officeart/2009/3/layout/PieProcess"/>
    <dgm:cxn modelId="{FA2CC68C-AAF3-4829-BFED-F91B85B3A8E5}" type="presParOf" srcId="{882DCBC9-B4EE-4635-B353-3FA4D3462005}" destId="{7FEE7C89-A273-47A1-9288-A8D77B505589}" srcOrd="8" destOrd="0" presId="urn:microsoft.com/office/officeart/2009/3/layout/PieProcess"/>
    <dgm:cxn modelId="{468BBEA2-BF6F-41E0-9C15-88E09F159A98}" type="presParOf" srcId="{7FEE7C89-A273-47A1-9288-A8D77B505589}" destId="{3C78DA03-3E29-441A-8DB2-72E2F6C174A2}" srcOrd="0" destOrd="0" presId="urn:microsoft.com/office/officeart/2009/3/layout/PieProcess"/>
    <dgm:cxn modelId="{37AF3F96-616B-4EC2-A4F8-0DD462E00A28}" type="presParOf" srcId="{7FEE7C89-A273-47A1-9288-A8D77B505589}" destId="{4D4B5BB4-2C60-420D-A4FE-0C83F90130FE}" srcOrd="1" destOrd="0" presId="urn:microsoft.com/office/officeart/2009/3/layout/PieProcess"/>
    <dgm:cxn modelId="{80AED42B-59A0-4B3F-B3C8-1F5C04BCF5B3}" type="presParOf" srcId="{7FEE7C89-A273-47A1-9288-A8D77B505589}" destId="{C9545B64-73EC-4FFF-ABEA-B65D4D71CC29}" srcOrd="2" destOrd="0" presId="urn:microsoft.com/office/officeart/2009/3/layout/PieProcess"/>
    <dgm:cxn modelId="{8C90B2E0-743B-4E78-9842-301515032CF2}" type="presParOf" srcId="{882DCBC9-B4EE-4635-B353-3FA4D3462005}" destId="{C72FD24C-9A64-44B6-ACC9-84A2000B134F}" srcOrd="9" destOrd="0" presId="urn:microsoft.com/office/officeart/2009/3/layout/PieProcess"/>
    <dgm:cxn modelId="{9064254C-48ED-41D9-94FD-80F53118424E}" type="presParOf" srcId="{882DCBC9-B4EE-4635-B353-3FA4D3462005}" destId="{52638537-839F-47E4-8DC9-0D0EA4BA5C3F}" srcOrd="10" destOrd="0" presId="urn:microsoft.com/office/officeart/2009/3/layout/PieProcess"/>
    <dgm:cxn modelId="{225A6D9C-AB77-4DAF-8331-A8832C452252}" type="presParOf" srcId="{52638537-839F-47E4-8DC9-0D0EA4BA5C3F}" destId="{BAE0FE51-1D18-4B96-9867-E279DF4181FE}" srcOrd="0" destOrd="0" presId="urn:microsoft.com/office/officeart/2009/3/layout/PieProcess"/>
    <dgm:cxn modelId="{CAFF11C9-DE0C-4E2D-A442-62164EA23399}" type="presParOf" srcId="{882DCBC9-B4EE-4635-B353-3FA4D3462005}" destId="{B91A2CFA-C14E-4A93-9F0B-C08F6C7E8561}" srcOrd="11" destOrd="0" presId="urn:microsoft.com/office/officeart/2009/3/layout/PieProcess"/>
    <dgm:cxn modelId="{17C20F67-CF36-4FE1-B570-DB1EB3BCB62B}" type="presParOf" srcId="{882DCBC9-B4EE-4635-B353-3FA4D3462005}" destId="{07BF57F6-B457-4119-896C-F69789344DF9}" srcOrd="12" destOrd="0" presId="urn:microsoft.com/office/officeart/2009/3/layout/PieProcess"/>
    <dgm:cxn modelId="{7A1200E5-5F7D-4E79-B972-08DBA22AB371}" type="presParOf" srcId="{07BF57F6-B457-4119-896C-F69789344DF9}" destId="{82B5B84D-8993-47B0-883C-5D9BA297BD18}" srcOrd="0" destOrd="0" presId="urn:microsoft.com/office/officeart/2009/3/layout/PieProcess"/>
    <dgm:cxn modelId="{858F1592-8B30-40F8-B97F-54255A31BCED}" type="presParOf" srcId="{07BF57F6-B457-4119-896C-F69789344DF9}" destId="{E22C86AB-B17E-4098-B678-1F49DBB8473D}" srcOrd="1" destOrd="0" presId="urn:microsoft.com/office/officeart/2009/3/layout/PieProcess"/>
    <dgm:cxn modelId="{04A7504E-3856-4A1A-A278-40C8916D7638}" type="presParOf" srcId="{07BF57F6-B457-4119-896C-F69789344DF9}" destId="{380C644E-711B-4A8F-AA7D-A890AD8C35BB}" srcOrd="2" destOrd="0" presId="urn:microsoft.com/office/officeart/2009/3/layout/PieProcess"/>
    <dgm:cxn modelId="{EF3E2A63-6DA7-41A3-85AB-02EA7654C119}" type="presParOf" srcId="{882DCBC9-B4EE-4635-B353-3FA4D3462005}" destId="{2BBA761A-03F5-4BDB-9F8B-456C4C61D0E0}" srcOrd="13" destOrd="0" presId="urn:microsoft.com/office/officeart/2009/3/layout/PieProcess"/>
    <dgm:cxn modelId="{3D49EB8C-75DA-4E64-8E9B-846BB9F8F8D4}" type="presParOf" srcId="{882DCBC9-B4EE-4635-B353-3FA4D3462005}" destId="{F97B4883-95D2-4667-A0A8-BE3113D106EF}" srcOrd="14" destOrd="0" presId="urn:microsoft.com/office/officeart/2009/3/layout/PieProcess"/>
    <dgm:cxn modelId="{C5679CA5-8FD5-4DA9-8E40-F0EE8EFDA658}" type="presParOf" srcId="{F97B4883-95D2-4667-A0A8-BE3113D106EF}" destId="{2CC5446E-6AF5-44C5-8185-EAF79571789F}" srcOrd="0" destOrd="0" presId="urn:microsoft.com/office/officeart/2009/3/layout/Pi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CBC9FC-BF6F-49A2-8FBC-9F261832D72D}"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AU"/>
        </a:p>
      </dgm:t>
    </dgm:pt>
    <dgm:pt modelId="{7B5443E2-DA91-4C30-978A-95261B1475B8}">
      <dgm:prSet custT="1"/>
      <dgm:spPr/>
      <dgm: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Uneven distribution of cluster is a characteristic of our data</a:t>
          </a:r>
          <a:endParaRPr lang="en-AU" sz="1400" b="0" kern="1200" dirty="0">
            <a:solidFill>
              <a:srgbClr val="FFFFFF"/>
            </a:solidFill>
            <a:latin typeface="Avenir Next LT Pro" panose="020B0504020202020204" pitchFamily="34" charset="0"/>
            <a:ea typeface="Arial"/>
            <a:cs typeface="Arial"/>
          </a:endParaRPr>
        </a:p>
      </dgm:t>
    </dgm:pt>
    <dgm:pt modelId="{8B42E8CB-8E9B-4D91-A370-4322F601AEAA}" type="parTrans" cxnId="{709300AA-492E-436A-A9C8-F4FB81673E8B}">
      <dgm:prSet/>
      <dgm:spPr/>
      <dgm:t>
        <a:bodyPr/>
        <a:lstStyle/>
        <a:p>
          <a:pPr algn="ctr"/>
          <a:endParaRPr lang="en-AU" sz="1800"/>
        </a:p>
      </dgm:t>
    </dgm:pt>
    <dgm:pt modelId="{4F9789BF-2C45-42F6-BFF9-18E86C6F4705}" type="sibTrans" cxnId="{709300AA-492E-436A-A9C8-F4FB81673E8B}">
      <dgm:prSet/>
      <dgm:spPr/>
      <dgm:t>
        <a:bodyPr/>
        <a:lstStyle/>
        <a:p>
          <a:pPr algn="ctr"/>
          <a:endParaRPr lang="en-AU" sz="1800"/>
        </a:p>
      </dgm:t>
    </dgm:pt>
    <dgm:pt modelId="{3CEB4536-F520-4331-BDE7-8BE715BAD659}">
      <dgm:prSet custT="1"/>
      <dgm:spPr/>
      <dgm:t>
        <a:bodyPr/>
        <a:lstStyle/>
        <a:p>
          <a:pPr algn="ctr"/>
          <a:r>
            <a:rPr lang="en-US" sz="1100" b="0" dirty="0">
              <a:solidFill>
                <a:srgbClr val="FFFFFF"/>
              </a:solidFill>
              <a:latin typeface="Avenir Next LT Pro" panose="020B0504020202020204" pitchFamily="34" charset="0"/>
              <a:ea typeface="Arial"/>
              <a:cs typeface="Arial"/>
              <a:sym typeface="Arial"/>
            </a:rPr>
            <a:t>Ales consisted of 36%</a:t>
          </a:r>
        </a:p>
      </dgm:t>
    </dgm:pt>
    <dgm:pt modelId="{B5A14372-60D1-4A18-985E-7FCE2211318D}" type="parTrans" cxnId="{BD6D09F8-E48B-4B6A-A2B0-5E10DE04B162}">
      <dgm:prSet/>
      <dgm:spPr/>
      <dgm:t>
        <a:bodyPr/>
        <a:lstStyle/>
        <a:p>
          <a:pPr algn="ctr"/>
          <a:endParaRPr lang="en-AU" sz="1800"/>
        </a:p>
      </dgm:t>
    </dgm:pt>
    <dgm:pt modelId="{90DA596C-BB90-4B33-B64A-836E10DF8806}" type="sibTrans" cxnId="{BD6D09F8-E48B-4B6A-A2B0-5E10DE04B162}">
      <dgm:prSet/>
      <dgm:spPr/>
      <dgm:t>
        <a:bodyPr/>
        <a:lstStyle/>
        <a:p>
          <a:pPr algn="ctr"/>
          <a:endParaRPr lang="en-AU" sz="1800"/>
        </a:p>
      </dgm:t>
    </dgm:pt>
    <dgm:pt modelId="{52BF42D6-8394-46E7-BF76-96FA20018E35}">
      <dgm:prSet custT="1"/>
      <dgm:spPr/>
      <dgm:t>
        <a:bodyPr/>
        <a:lstStyle/>
        <a:p>
          <a:pPr algn="ctr"/>
          <a:r>
            <a:rPr lang="en-US" sz="1100" b="0" dirty="0">
              <a:solidFill>
                <a:srgbClr val="FFFFFF"/>
              </a:solidFill>
              <a:latin typeface="Avenir Next LT Pro" panose="020B0504020202020204" pitchFamily="34" charset="0"/>
              <a:ea typeface="Arial"/>
              <a:cs typeface="Arial"/>
              <a:sym typeface="Arial"/>
            </a:rPr>
            <a:t>IPAs consisted of 10%</a:t>
          </a:r>
        </a:p>
      </dgm:t>
    </dgm:pt>
    <dgm:pt modelId="{0CDFA98C-777D-4817-9B08-D041E36A82CE}" type="parTrans" cxnId="{1900209D-4933-4F31-91A9-F9E9F8A2B7ED}">
      <dgm:prSet/>
      <dgm:spPr/>
      <dgm:t>
        <a:bodyPr/>
        <a:lstStyle/>
        <a:p>
          <a:pPr algn="ctr"/>
          <a:endParaRPr lang="en-AU" sz="1800"/>
        </a:p>
      </dgm:t>
    </dgm:pt>
    <dgm:pt modelId="{302AA646-DD29-410E-9A30-05D53DD1C878}" type="sibTrans" cxnId="{1900209D-4933-4F31-91A9-F9E9F8A2B7ED}">
      <dgm:prSet/>
      <dgm:spPr/>
      <dgm:t>
        <a:bodyPr/>
        <a:lstStyle/>
        <a:p>
          <a:pPr algn="ctr"/>
          <a:endParaRPr lang="en-AU" sz="1800"/>
        </a:p>
      </dgm:t>
    </dgm:pt>
    <dgm:pt modelId="{9210DBCE-7646-4988-BC72-0F334C6815D6}">
      <dgm:prSet custT="1"/>
      <dgm:spPr/>
      <dgm: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Of the total styles of beer (104), a vast number of were ‘special’ or ‘minority’ style beer</a:t>
          </a:r>
        </a:p>
      </dgm:t>
    </dgm:pt>
    <dgm:pt modelId="{9AA559D3-8340-4154-9AEF-996AC3360FB6}" type="parTrans" cxnId="{7ED1E2A2-6716-45DC-B9F0-EA742F90FB53}">
      <dgm:prSet/>
      <dgm:spPr/>
      <dgm:t>
        <a:bodyPr/>
        <a:lstStyle/>
        <a:p>
          <a:pPr algn="ctr"/>
          <a:endParaRPr lang="en-AU" sz="1800"/>
        </a:p>
      </dgm:t>
    </dgm:pt>
    <dgm:pt modelId="{AE95BA40-135B-4941-87AE-E5C4E01AC827}" type="sibTrans" cxnId="{7ED1E2A2-6716-45DC-B9F0-EA742F90FB53}">
      <dgm:prSet/>
      <dgm:spPr/>
      <dgm:t>
        <a:bodyPr/>
        <a:lstStyle/>
        <a:p>
          <a:pPr algn="ctr"/>
          <a:endParaRPr lang="en-AU" sz="1800"/>
        </a:p>
      </dgm:t>
    </dgm:pt>
    <dgm:pt modelId="{F9FF4886-E80E-4AE4-A2D4-8496EE51ADCD}">
      <dgm:prSet custT="1"/>
      <dgm:spPr/>
      <dgm: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Some styles are substantially better represented and closely related</a:t>
          </a:r>
          <a:endParaRPr lang="en-AU" sz="1400" b="0" kern="1200" dirty="0">
            <a:solidFill>
              <a:srgbClr val="FFFFFF"/>
            </a:solidFill>
            <a:latin typeface="Avenir Next LT Pro" panose="020B0504020202020204" pitchFamily="34" charset="0"/>
            <a:ea typeface="Arial"/>
            <a:cs typeface="Arial"/>
          </a:endParaRPr>
        </a:p>
      </dgm:t>
    </dgm:pt>
    <dgm:pt modelId="{68157128-854B-42B8-8888-727206FEE59D}" type="parTrans" cxnId="{9E349B95-B301-4988-9AE1-F044A7F3ADF1}">
      <dgm:prSet/>
      <dgm:spPr/>
      <dgm:t>
        <a:bodyPr/>
        <a:lstStyle/>
        <a:p>
          <a:pPr algn="ctr"/>
          <a:endParaRPr lang="en-AU" sz="1800"/>
        </a:p>
      </dgm:t>
    </dgm:pt>
    <dgm:pt modelId="{E4082DB0-8F3D-4A2F-A70A-EB4EB7D98DB8}" type="sibTrans" cxnId="{9E349B95-B301-4988-9AE1-F044A7F3ADF1}">
      <dgm:prSet/>
      <dgm:spPr/>
      <dgm:t>
        <a:bodyPr/>
        <a:lstStyle/>
        <a:p>
          <a:pPr algn="ctr"/>
          <a:endParaRPr lang="en-AU" sz="1800"/>
        </a:p>
      </dgm:t>
    </dgm:pt>
    <dgm:pt modelId="{CCC2BCF8-4DA2-407D-B6F9-334E7DB80BBB}">
      <dgm:prSet custT="1"/>
      <dgm:spPr/>
      <dgm:t>
        <a:bodyPr/>
        <a:lstStyle/>
        <a:p>
          <a:pPr algn="ctr">
            <a:buClr>
              <a:schemeClr val="dk1"/>
            </a:buClr>
            <a:buSzPts val="1100"/>
            <a:buFont typeface="Arial"/>
            <a:buNone/>
          </a:pPr>
          <a:r>
            <a:rPr lang="en-US" sz="1400" b="0" dirty="0">
              <a:solidFill>
                <a:srgbClr val="FFFFFF"/>
              </a:solidFill>
              <a:latin typeface="Avenir Next LT Pro" panose="020B0504020202020204" pitchFamily="34" charset="0"/>
              <a:ea typeface="Arial"/>
              <a:cs typeface="Arial"/>
              <a:sym typeface="Arial"/>
            </a:rPr>
            <a:t>For example, ales and IPA make up a 46% in flavor terms as they are related but you may not know IPA stands for India Pale Ale</a:t>
          </a:r>
          <a:endParaRPr lang="en-AU" sz="1400" b="0" dirty="0">
            <a:latin typeface="Avenir Next LT Pro" panose="020B0504020202020204" pitchFamily="34" charset="0"/>
          </a:endParaRPr>
        </a:p>
      </dgm:t>
    </dgm:pt>
    <dgm:pt modelId="{F14E6B66-3920-4F49-8408-CCE337D5E78A}" type="parTrans" cxnId="{A794CA9A-FA01-4179-80F2-C63D16A315E4}">
      <dgm:prSet/>
      <dgm:spPr/>
      <dgm:t>
        <a:bodyPr/>
        <a:lstStyle/>
        <a:p>
          <a:pPr algn="ctr"/>
          <a:endParaRPr lang="en-AU" sz="1800"/>
        </a:p>
      </dgm:t>
    </dgm:pt>
    <dgm:pt modelId="{D99B3EF6-EF0C-4B9D-AA93-1B93247A34A2}" type="sibTrans" cxnId="{A794CA9A-FA01-4179-80F2-C63D16A315E4}">
      <dgm:prSet/>
      <dgm:spPr/>
      <dgm:t>
        <a:bodyPr/>
        <a:lstStyle/>
        <a:p>
          <a:pPr algn="ctr"/>
          <a:endParaRPr lang="en-AU" sz="1800"/>
        </a:p>
      </dgm:t>
    </dgm:pt>
    <dgm:pt modelId="{D56E93DE-1441-499F-9581-56A118D72A16}">
      <dgm:prSet custT="1"/>
      <dgm:spPr/>
      <dgm: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We decided to make limit of 10 major style and consider any other styles to be “exotic” so that the user input options would be simpler</a:t>
          </a:r>
        </a:p>
      </dgm:t>
    </dgm:pt>
    <dgm:pt modelId="{9AB78FCC-255C-45B3-B5CE-5F80A3BE0DA5}" type="parTrans" cxnId="{8C847990-E3C6-4F84-A7E3-64A090BAE9AA}">
      <dgm:prSet/>
      <dgm:spPr/>
      <dgm:t>
        <a:bodyPr/>
        <a:lstStyle/>
        <a:p>
          <a:pPr algn="ctr"/>
          <a:endParaRPr lang="en-AU" sz="1800"/>
        </a:p>
      </dgm:t>
    </dgm:pt>
    <dgm:pt modelId="{7CB61004-AAAF-4A82-B0AC-1A00456B22D9}" type="sibTrans" cxnId="{8C847990-E3C6-4F84-A7E3-64A090BAE9AA}">
      <dgm:prSet/>
      <dgm:spPr/>
      <dgm:t>
        <a:bodyPr/>
        <a:lstStyle/>
        <a:p>
          <a:pPr algn="ctr"/>
          <a:endParaRPr lang="en-AU" sz="1800"/>
        </a:p>
      </dgm:t>
    </dgm:pt>
    <dgm:pt modelId="{E5026B45-12DA-4D50-AD05-5EE2B5B0D2AF}">
      <dgm:prSet custT="1"/>
      <dgm:spPr/>
      <dgm:t>
        <a:bodyPr/>
        <a:lstStyle/>
        <a:p>
          <a:pPr algn="ctr"/>
          <a:r>
            <a:rPr lang="en-US" sz="1400" b="0" kern="1200" dirty="0">
              <a:solidFill>
                <a:srgbClr val="FFFFFF"/>
              </a:solidFill>
              <a:latin typeface="Avenir Next LT Pro" panose="020B0504020202020204" pitchFamily="34" charset="0"/>
              <a:ea typeface="Arial"/>
              <a:cs typeface="Arial"/>
              <a:sym typeface="Arial"/>
            </a:rPr>
            <a:t>While this label makes up 20% of our data, we preferred this approach to adding another 94 with minimal representation</a:t>
          </a:r>
        </a:p>
      </dgm:t>
    </dgm:pt>
    <dgm:pt modelId="{6C0CA863-E83A-4396-B20B-FAF8B6A319A9}" type="parTrans" cxnId="{07840BFB-280E-4322-A3CC-6BBCD8181AD5}">
      <dgm:prSet/>
      <dgm:spPr/>
      <dgm:t>
        <a:bodyPr/>
        <a:lstStyle/>
        <a:p>
          <a:pPr algn="ctr"/>
          <a:endParaRPr lang="en-AU" sz="1800"/>
        </a:p>
      </dgm:t>
    </dgm:pt>
    <dgm:pt modelId="{19CEEE46-26E9-4409-91A5-76385715C19B}" type="sibTrans" cxnId="{07840BFB-280E-4322-A3CC-6BBCD8181AD5}">
      <dgm:prSet/>
      <dgm:spPr/>
      <dgm:t>
        <a:bodyPr/>
        <a:lstStyle/>
        <a:p>
          <a:pPr algn="ctr"/>
          <a:endParaRPr lang="en-AU" sz="1800"/>
        </a:p>
      </dgm:t>
    </dgm:pt>
    <dgm:pt modelId="{78CE5269-9DFB-41A3-AC3F-F9F44BAA4B23}">
      <dgm:prSet custT="1"/>
      <dgm:spPr/>
      <dgm:t>
        <a:bodyPr/>
        <a:lstStyle/>
        <a:p>
          <a:pPr algn="ctr"/>
          <a:r>
            <a:rPr lang="en-US" sz="1400" b="0" kern="1200" dirty="0">
              <a:solidFill>
                <a:srgbClr val="FFFFFF"/>
              </a:solidFill>
              <a:latin typeface="Avenir Next LT Pro" panose="020B0504020202020204" pitchFamily="34" charset="0"/>
              <a:ea typeface="Arial"/>
              <a:cs typeface="Arial"/>
              <a:sym typeface="Arial"/>
            </a:rPr>
            <a:t>We believe this to be the primary driver of uneven distributions of K-mean predicted classes</a:t>
          </a:r>
        </a:p>
      </dgm:t>
    </dgm:pt>
    <dgm:pt modelId="{B7B78AF6-46FA-4A4D-B9DA-4275CB9C6A58}" type="parTrans" cxnId="{F1E2CE58-E169-4CA3-8F98-D74051D4F9D8}">
      <dgm:prSet/>
      <dgm:spPr/>
      <dgm:t>
        <a:bodyPr/>
        <a:lstStyle/>
        <a:p>
          <a:pPr algn="ctr"/>
          <a:endParaRPr lang="en-AU" sz="1800"/>
        </a:p>
      </dgm:t>
    </dgm:pt>
    <dgm:pt modelId="{F038EC24-EE11-4B30-A791-3B432FAA5631}" type="sibTrans" cxnId="{F1E2CE58-E169-4CA3-8F98-D74051D4F9D8}">
      <dgm:prSet/>
      <dgm:spPr/>
      <dgm:t>
        <a:bodyPr/>
        <a:lstStyle/>
        <a:p>
          <a:pPr algn="ctr"/>
          <a:endParaRPr lang="en-AU" sz="1800"/>
        </a:p>
      </dgm:t>
    </dgm:pt>
    <dgm:pt modelId="{A660E095-AAC2-4E05-ACBE-19FB16252DED}" type="pres">
      <dgm:prSet presAssocID="{20CBC9FC-BF6F-49A2-8FBC-9F261832D72D}" presName="Name0" presStyleCnt="0">
        <dgm:presLayoutVars>
          <dgm:resizeHandles/>
        </dgm:presLayoutVars>
      </dgm:prSet>
      <dgm:spPr/>
    </dgm:pt>
    <dgm:pt modelId="{A6F301E4-83E3-4C0F-AC7C-FF9CD8318EF2}" type="pres">
      <dgm:prSet presAssocID="{7B5443E2-DA91-4C30-978A-95261B1475B8}" presName="text" presStyleLbl="node1" presStyleIdx="0" presStyleCnt="7">
        <dgm:presLayoutVars>
          <dgm:bulletEnabled val="1"/>
        </dgm:presLayoutVars>
      </dgm:prSet>
      <dgm:spPr/>
    </dgm:pt>
    <dgm:pt modelId="{636589CE-1AB4-4415-898A-8E9F948FEE6E}" type="pres">
      <dgm:prSet presAssocID="{4F9789BF-2C45-42F6-BFF9-18E86C6F4705}" presName="space" presStyleCnt="0"/>
      <dgm:spPr/>
    </dgm:pt>
    <dgm:pt modelId="{93E59287-3D26-4EE3-83E3-558D45998E37}" type="pres">
      <dgm:prSet presAssocID="{F9FF4886-E80E-4AE4-A2D4-8496EE51ADCD}" presName="text" presStyleLbl="node1" presStyleIdx="1" presStyleCnt="7">
        <dgm:presLayoutVars>
          <dgm:bulletEnabled val="1"/>
        </dgm:presLayoutVars>
      </dgm:prSet>
      <dgm:spPr/>
    </dgm:pt>
    <dgm:pt modelId="{89951E0C-1BB6-471B-BE06-A1355A7A80AA}" type="pres">
      <dgm:prSet presAssocID="{E4082DB0-8F3D-4A2F-A70A-EB4EB7D98DB8}" presName="space" presStyleCnt="0"/>
      <dgm:spPr/>
    </dgm:pt>
    <dgm:pt modelId="{D6E3101F-AD19-4DF5-80AD-C27BEB8B0265}" type="pres">
      <dgm:prSet presAssocID="{CCC2BCF8-4DA2-407D-B6F9-334E7DB80BBB}" presName="text" presStyleLbl="node1" presStyleIdx="2" presStyleCnt="7">
        <dgm:presLayoutVars>
          <dgm:bulletEnabled val="1"/>
        </dgm:presLayoutVars>
      </dgm:prSet>
      <dgm:spPr/>
    </dgm:pt>
    <dgm:pt modelId="{059FDC8C-14A7-4842-B1BC-9D6535F82290}" type="pres">
      <dgm:prSet presAssocID="{D99B3EF6-EF0C-4B9D-AA93-1B93247A34A2}" presName="space" presStyleCnt="0"/>
      <dgm:spPr/>
    </dgm:pt>
    <dgm:pt modelId="{86F1EF56-DFF7-4E96-AF87-C8014D62C047}" type="pres">
      <dgm:prSet presAssocID="{9210DBCE-7646-4988-BC72-0F334C6815D6}" presName="text" presStyleLbl="node1" presStyleIdx="3" presStyleCnt="7">
        <dgm:presLayoutVars>
          <dgm:bulletEnabled val="1"/>
        </dgm:presLayoutVars>
      </dgm:prSet>
      <dgm:spPr/>
    </dgm:pt>
    <dgm:pt modelId="{8FD41AE8-2E73-430A-A4D2-A8C6869E8524}" type="pres">
      <dgm:prSet presAssocID="{AE95BA40-135B-4941-87AE-E5C4E01AC827}" presName="space" presStyleCnt="0"/>
      <dgm:spPr/>
    </dgm:pt>
    <dgm:pt modelId="{C0BE2B40-B335-403D-9DD4-F132D94613F2}" type="pres">
      <dgm:prSet presAssocID="{D56E93DE-1441-499F-9581-56A118D72A16}" presName="text" presStyleLbl="node1" presStyleIdx="4" presStyleCnt="7">
        <dgm:presLayoutVars>
          <dgm:bulletEnabled val="1"/>
        </dgm:presLayoutVars>
      </dgm:prSet>
      <dgm:spPr/>
    </dgm:pt>
    <dgm:pt modelId="{6D5CA534-D57B-411E-A5F7-6BFBE2DB1B7C}" type="pres">
      <dgm:prSet presAssocID="{7CB61004-AAAF-4A82-B0AC-1A00456B22D9}" presName="space" presStyleCnt="0"/>
      <dgm:spPr/>
    </dgm:pt>
    <dgm:pt modelId="{76E02B64-9C57-4361-B3CE-9A06E2584F8D}" type="pres">
      <dgm:prSet presAssocID="{E5026B45-12DA-4D50-AD05-5EE2B5B0D2AF}" presName="text" presStyleLbl="node1" presStyleIdx="5" presStyleCnt="7">
        <dgm:presLayoutVars>
          <dgm:bulletEnabled val="1"/>
        </dgm:presLayoutVars>
      </dgm:prSet>
      <dgm:spPr/>
    </dgm:pt>
    <dgm:pt modelId="{1AAF88B6-201D-4528-A332-D1BF51B1E2FA}" type="pres">
      <dgm:prSet presAssocID="{19CEEE46-26E9-4409-91A5-76385715C19B}" presName="space" presStyleCnt="0"/>
      <dgm:spPr/>
    </dgm:pt>
    <dgm:pt modelId="{5E627912-3127-4283-9010-12225B894957}" type="pres">
      <dgm:prSet presAssocID="{78CE5269-9DFB-41A3-AC3F-F9F44BAA4B23}" presName="text" presStyleLbl="node1" presStyleIdx="6" presStyleCnt="7">
        <dgm:presLayoutVars>
          <dgm:bulletEnabled val="1"/>
        </dgm:presLayoutVars>
      </dgm:prSet>
      <dgm:spPr/>
    </dgm:pt>
  </dgm:ptLst>
  <dgm:cxnLst>
    <dgm:cxn modelId="{CF5D7E11-0597-4045-9592-B207D3FCE1E6}" type="presOf" srcId="{F9FF4886-E80E-4AE4-A2D4-8496EE51ADCD}" destId="{93E59287-3D26-4EE3-83E3-558D45998E37}" srcOrd="0" destOrd="0" presId="urn:diagrams.loki3.com/VaryingWidthList"/>
    <dgm:cxn modelId="{70B6DC2D-465C-41CF-A30E-49899BBF4B3F}" type="presOf" srcId="{20CBC9FC-BF6F-49A2-8FBC-9F261832D72D}" destId="{A660E095-AAC2-4E05-ACBE-19FB16252DED}" srcOrd="0" destOrd="0" presId="urn:diagrams.loki3.com/VaryingWidthList"/>
    <dgm:cxn modelId="{6520F433-DC84-4B00-8B05-AF05E5FE28DF}" type="presOf" srcId="{D56E93DE-1441-499F-9581-56A118D72A16}" destId="{C0BE2B40-B335-403D-9DD4-F132D94613F2}" srcOrd="0" destOrd="0" presId="urn:diagrams.loki3.com/VaryingWidthList"/>
    <dgm:cxn modelId="{30748437-FC75-42A6-9D31-570784E21882}" type="presOf" srcId="{E5026B45-12DA-4D50-AD05-5EE2B5B0D2AF}" destId="{76E02B64-9C57-4361-B3CE-9A06E2584F8D}" srcOrd="0" destOrd="0" presId="urn:diagrams.loki3.com/VaryingWidthList"/>
    <dgm:cxn modelId="{23804B3E-BB80-4B7E-A0D8-A9CAA32D77D2}" type="presOf" srcId="{78CE5269-9DFB-41A3-AC3F-F9F44BAA4B23}" destId="{5E627912-3127-4283-9010-12225B894957}" srcOrd="0" destOrd="0" presId="urn:diagrams.loki3.com/VaryingWidthList"/>
    <dgm:cxn modelId="{8A77D63F-CDCD-4AB5-A22B-4348164F7B6B}" type="presOf" srcId="{7B5443E2-DA91-4C30-978A-95261B1475B8}" destId="{A6F301E4-83E3-4C0F-AC7C-FF9CD8318EF2}" srcOrd="0" destOrd="0" presId="urn:diagrams.loki3.com/VaryingWidthList"/>
    <dgm:cxn modelId="{D564C755-123B-4D0E-9109-AF3F6BBD3DCE}" type="presOf" srcId="{3CEB4536-F520-4331-BDE7-8BE715BAD659}" destId="{D6E3101F-AD19-4DF5-80AD-C27BEB8B0265}" srcOrd="0" destOrd="1" presId="urn:diagrams.loki3.com/VaryingWidthList"/>
    <dgm:cxn modelId="{F1E2CE58-E169-4CA3-8F98-D74051D4F9D8}" srcId="{20CBC9FC-BF6F-49A2-8FBC-9F261832D72D}" destId="{78CE5269-9DFB-41A3-AC3F-F9F44BAA4B23}" srcOrd="6" destOrd="0" parTransId="{B7B78AF6-46FA-4A4D-B9DA-4275CB9C6A58}" sibTransId="{F038EC24-EE11-4B30-A791-3B432FAA5631}"/>
    <dgm:cxn modelId="{A4FC6A8E-6A53-422C-854B-48648BE0A730}" type="presOf" srcId="{CCC2BCF8-4DA2-407D-B6F9-334E7DB80BBB}" destId="{D6E3101F-AD19-4DF5-80AD-C27BEB8B0265}" srcOrd="0" destOrd="0" presId="urn:diagrams.loki3.com/VaryingWidthList"/>
    <dgm:cxn modelId="{8C847990-E3C6-4F84-A7E3-64A090BAE9AA}" srcId="{20CBC9FC-BF6F-49A2-8FBC-9F261832D72D}" destId="{D56E93DE-1441-499F-9581-56A118D72A16}" srcOrd="4" destOrd="0" parTransId="{9AB78FCC-255C-45B3-B5CE-5F80A3BE0DA5}" sibTransId="{7CB61004-AAAF-4A82-B0AC-1A00456B22D9}"/>
    <dgm:cxn modelId="{9E349B95-B301-4988-9AE1-F044A7F3ADF1}" srcId="{20CBC9FC-BF6F-49A2-8FBC-9F261832D72D}" destId="{F9FF4886-E80E-4AE4-A2D4-8496EE51ADCD}" srcOrd="1" destOrd="0" parTransId="{68157128-854B-42B8-8888-727206FEE59D}" sibTransId="{E4082DB0-8F3D-4A2F-A70A-EB4EB7D98DB8}"/>
    <dgm:cxn modelId="{A794CA9A-FA01-4179-80F2-C63D16A315E4}" srcId="{20CBC9FC-BF6F-49A2-8FBC-9F261832D72D}" destId="{CCC2BCF8-4DA2-407D-B6F9-334E7DB80BBB}" srcOrd="2" destOrd="0" parTransId="{F14E6B66-3920-4F49-8408-CCE337D5E78A}" sibTransId="{D99B3EF6-EF0C-4B9D-AA93-1B93247A34A2}"/>
    <dgm:cxn modelId="{1900209D-4933-4F31-91A9-F9E9F8A2B7ED}" srcId="{CCC2BCF8-4DA2-407D-B6F9-334E7DB80BBB}" destId="{52BF42D6-8394-46E7-BF76-96FA20018E35}" srcOrd="1" destOrd="0" parTransId="{0CDFA98C-777D-4817-9B08-D041E36A82CE}" sibTransId="{302AA646-DD29-410E-9A30-05D53DD1C878}"/>
    <dgm:cxn modelId="{7ED1E2A2-6716-45DC-B9F0-EA742F90FB53}" srcId="{20CBC9FC-BF6F-49A2-8FBC-9F261832D72D}" destId="{9210DBCE-7646-4988-BC72-0F334C6815D6}" srcOrd="3" destOrd="0" parTransId="{9AA559D3-8340-4154-9AEF-996AC3360FB6}" sibTransId="{AE95BA40-135B-4941-87AE-E5C4E01AC827}"/>
    <dgm:cxn modelId="{709300AA-492E-436A-A9C8-F4FB81673E8B}" srcId="{20CBC9FC-BF6F-49A2-8FBC-9F261832D72D}" destId="{7B5443E2-DA91-4C30-978A-95261B1475B8}" srcOrd="0" destOrd="0" parTransId="{8B42E8CB-8E9B-4D91-A370-4322F601AEAA}" sibTransId="{4F9789BF-2C45-42F6-BFF9-18E86C6F4705}"/>
    <dgm:cxn modelId="{B4F9EABC-0CD9-4A2B-A761-21F0F50153CC}" type="presOf" srcId="{9210DBCE-7646-4988-BC72-0F334C6815D6}" destId="{86F1EF56-DFF7-4E96-AF87-C8014D62C047}" srcOrd="0" destOrd="0" presId="urn:diagrams.loki3.com/VaryingWidthList"/>
    <dgm:cxn modelId="{904721F5-1650-499B-93F9-B9DFEB30DF15}" type="presOf" srcId="{52BF42D6-8394-46E7-BF76-96FA20018E35}" destId="{D6E3101F-AD19-4DF5-80AD-C27BEB8B0265}" srcOrd="0" destOrd="2" presId="urn:diagrams.loki3.com/VaryingWidthList"/>
    <dgm:cxn modelId="{BD6D09F8-E48B-4B6A-A2B0-5E10DE04B162}" srcId="{CCC2BCF8-4DA2-407D-B6F9-334E7DB80BBB}" destId="{3CEB4536-F520-4331-BDE7-8BE715BAD659}" srcOrd="0" destOrd="0" parTransId="{B5A14372-60D1-4A18-985E-7FCE2211318D}" sibTransId="{90DA596C-BB90-4B33-B64A-836E10DF8806}"/>
    <dgm:cxn modelId="{07840BFB-280E-4322-A3CC-6BBCD8181AD5}" srcId="{20CBC9FC-BF6F-49A2-8FBC-9F261832D72D}" destId="{E5026B45-12DA-4D50-AD05-5EE2B5B0D2AF}" srcOrd="5" destOrd="0" parTransId="{6C0CA863-E83A-4396-B20B-FAF8B6A319A9}" sibTransId="{19CEEE46-26E9-4409-91A5-76385715C19B}"/>
    <dgm:cxn modelId="{50EB3D2E-8AAE-48A7-9B1A-405492257C12}" type="presParOf" srcId="{A660E095-AAC2-4E05-ACBE-19FB16252DED}" destId="{A6F301E4-83E3-4C0F-AC7C-FF9CD8318EF2}" srcOrd="0" destOrd="0" presId="urn:diagrams.loki3.com/VaryingWidthList"/>
    <dgm:cxn modelId="{1BE2D36E-A254-43A9-A7D3-4215C9F72BCC}" type="presParOf" srcId="{A660E095-AAC2-4E05-ACBE-19FB16252DED}" destId="{636589CE-1AB4-4415-898A-8E9F948FEE6E}" srcOrd="1" destOrd="0" presId="urn:diagrams.loki3.com/VaryingWidthList"/>
    <dgm:cxn modelId="{7EF52D87-F992-4F46-A150-CC1534377A24}" type="presParOf" srcId="{A660E095-AAC2-4E05-ACBE-19FB16252DED}" destId="{93E59287-3D26-4EE3-83E3-558D45998E37}" srcOrd="2" destOrd="0" presId="urn:diagrams.loki3.com/VaryingWidthList"/>
    <dgm:cxn modelId="{E001F158-179C-4A20-89B2-F3937C822374}" type="presParOf" srcId="{A660E095-AAC2-4E05-ACBE-19FB16252DED}" destId="{89951E0C-1BB6-471B-BE06-A1355A7A80AA}" srcOrd="3" destOrd="0" presId="urn:diagrams.loki3.com/VaryingWidthList"/>
    <dgm:cxn modelId="{FFFFCCD2-C721-4218-8182-4DE420021BD0}" type="presParOf" srcId="{A660E095-AAC2-4E05-ACBE-19FB16252DED}" destId="{D6E3101F-AD19-4DF5-80AD-C27BEB8B0265}" srcOrd="4" destOrd="0" presId="urn:diagrams.loki3.com/VaryingWidthList"/>
    <dgm:cxn modelId="{7C300722-FD79-4E26-94E0-4168AC173F53}" type="presParOf" srcId="{A660E095-AAC2-4E05-ACBE-19FB16252DED}" destId="{059FDC8C-14A7-4842-B1BC-9D6535F82290}" srcOrd="5" destOrd="0" presId="urn:diagrams.loki3.com/VaryingWidthList"/>
    <dgm:cxn modelId="{F5A564B6-388F-4215-8048-02E5A999FE77}" type="presParOf" srcId="{A660E095-AAC2-4E05-ACBE-19FB16252DED}" destId="{86F1EF56-DFF7-4E96-AF87-C8014D62C047}" srcOrd="6" destOrd="0" presId="urn:diagrams.loki3.com/VaryingWidthList"/>
    <dgm:cxn modelId="{D50DD8C8-8EFD-4291-8C3E-4B1A8DDB1FB0}" type="presParOf" srcId="{A660E095-AAC2-4E05-ACBE-19FB16252DED}" destId="{8FD41AE8-2E73-430A-A4D2-A8C6869E8524}" srcOrd="7" destOrd="0" presId="urn:diagrams.loki3.com/VaryingWidthList"/>
    <dgm:cxn modelId="{A8428C44-6A0D-40C5-B5A4-273D8A26C640}" type="presParOf" srcId="{A660E095-AAC2-4E05-ACBE-19FB16252DED}" destId="{C0BE2B40-B335-403D-9DD4-F132D94613F2}" srcOrd="8" destOrd="0" presId="urn:diagrams.loki3.com/VaryingWidthList"/>
    <dgm:cxn modelId="{13942B7E-60A4-4FC6-969A-EC844EC2B053}" type="presParOf" srcId="{A660E095-AAC2-4E05-ACBE-19FB16252DED}" destId="{6D5CA534-D57B-411E-A5F7-6BFBE2DB1B7C}" srcOrd="9" destOrd="0" presId="urn:diagrams.loki3.com/VaryingWidthList"/>
    <dgm:cxn modelId="{7382AB11-5285-47CC-994F-6E22CE7C65E3}" type="presParOf" srcId="{A660E095-AAC2-4E05-ACBE-19FB16252DED}" destId="{76E02B64-9C57-4361-B3CE-9A06E2584F8D}" srcOrd="10" destOrd="0" presId="urn:diagrams.loki3.com/VaryingWidthList"/>
    <dgm:cxn modelId="{929C4599-4678-410D-9570-A52751B21991}" type="presParOf" srcId="{A660E095-AAC2-4E05-ACBE-19FB16252DED}" destId="{1AAF88B6-201D-4528-A332-D1BF51B1E2FA}" srcOrd="11" destOrd="0" presId="urn:diagrams.loki3.com/VaryingWidthList"/>
    <dgm:cxn modelId="{F4ECE127-7623-4078-BC68-516ED63DA41F}" type="presParOf" srcId="{A660E095-AAC2-4E05-ACBE-19FB16252DED}" destId="{5E627912-3127-4283-9010-12225B894957}" srcOrd="12"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D9902C-1927-46E5-A815-7BAA4886892E}"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AU"/>
        </a:p>
      </dgm:t>
    </dgm:pt>
    <dgm:pt modelId="{FF1A8858-F9C0-4527-9FAD-A78F7A55C801}">
      <dgm:prSet/>
      <dgm:spPr/>
      <dgm:t>
        <a:bodyPr/>
        <a:lstStyle/>
        <a:p>
          <a:r>
            <a:rPr lang="en-US" b="0" i="0" u="none" strike="noStrike">
              <a:latin typeface="Avenir Next LT Pro" panose="020B0504020202020204" pitchFamily="34" charset="0"/>
              <a:ea typeface="Avenir"/>
              <a:cs typeface="Avenir"/>
              <a:sym typeface="Avenir"/>
            </a:rPr>
            <a:t>Finding the “right” features to improve predictability</a:t>
          </a:r>
          <a:endParaRPr lang="en-US" b="0" dirty="0">
            <a:latin typeface="Avenir Next LT Pro" panose="020B0504020202020204" pitchFamily="34" charset="0"/>
            <a:ea typeface="Avenir"/>
            <a:cs typeface="Avenir"/>
            <a:sym typeface="Avenir"/>
          </a:endParaRPr>
        </a:p>
      </dgm:t>
    </dgm:pt>
    <dgm:pt modelId="{3C30D388-0599-41D3-8CD0-D79EE86E2211}" type="parTrans" cxnId="{B36DB805-DBBE-400B-9E07-DEDBACEEEE1E}">
      <dgm:prSet/>
      <dgm:spPr/>
      <dgm:t>
        <a:bodyPr/>
        <a:lstStyle/>
        <a:p>
          <a:endParaRPr lang="en-AU"/>
        </a:p>
      </dgm:t>
    </dgm:pt>
    <dgm:pt modelId="{731F6D99-D7E6-4413-A3AA-34E936D8970C}" type="sibTrans" cxnId="{B36DB805-DBBE-400B-9E07-DEDBACEEEE1E}">
      <dgm:prSet/>
      <dgm:spPr/>
      <dgm:t>
        <a:bodyPr/>
        <a:lstStyle/>
        <a:p>
          <a:endParaRPr lang="en-AU"/>
        </a:p>
      </dgm:t>
    </dgm:pt>
    <dgm:pt modelId="{06B8650B-8946-4C58-8063-49D3CF1BCA19}">
      <dgm:prSet/>
      <dgm:spPr/>
      <dgm:t>
        <a:bodyPr/>
        <a:lstStyle/>
        <a:p>
          <a:r>
            <a:rPr lang="en-US" b="0" i="0" u="none" strike="noStrike">
              <a:latin typeface="Avenir Next LT Pro" panose="020B0504020202020204" pitchFamily="34" charset="0"/>
              <a:ea typeface="Avenir"/>
              <a:cs typeface="Avenir"/>
              <a:sym typeface="Avenir"/>
            </a:rPr>
            <a:t>Getting them once you find them - BIG data means lots of hours scraping and crunching data together</a:t>
          </a:r>
          <a:endParaRPr lang="en-US" b="0" dirty="0">
            <a:latin typeface="Avenir Next LT Pro" panose="020B0504020202020204" pitchFamily="34" charset="0"/>
            <a:ea typeface="Avenir"/>
            <a:cs typeface="Avenir"/>
            <a:sym typeface="Avenir"/>
          </a:endParaRPr>
        </a:p>
      </dgm:t>
    </dgm:pt>
    <dgm:pt modelId="{642CC0A5-E6BE-466B-B441-AE4F4F3E12F6}" type="parTrans" cxnId="{2A503866-1711-47D4-83D2-7242B359BDEB}">
      <dgm:prSet/>
      <dgm:spPr/>
      <dgm:t>
        <a:bodyPr/>
        <a:lstStyle/>
        <a:p>
          <a:endParaRPr lang="en-AU"/>
        </a:p>
      </dgm:t>
    </dgm:pt>
    <dgm:pt modelId="{550BD99B-EF05-45BE-8033-20D2C9448D9C}" type="sibTrans" cxnId="{2A503866-1711-47D4-83D2-7242B359BDEB}">
      <dgm:prSet/>
      <dgm:spPr/>
      <dgm:t>
        <a:bodyPr/>
        <a:lstStyle/>
        <a:p>
          <a:endParaRPr lang="en-AU"/>
        </a:p>
      </dgm:t>
    </dgm:pt>
    <dgm:pt modelId="{14A3427D-E92F-4042-8766-D7CF4F8DC5DE}">
      <dgm:prSet/>
      <dgm:spPr/>
      <dgm:t>
        <a:bodyPr/>
        <a:lstStyle/>
        <a:p>
          <a:r>
            <a:rPr lang="en-US" b="0" i="0" u="none" strike="noStrike">
              <a:latin typeface="Avenir Next LT Pro" panose="020B0504020202020204" pitchFamily="34" charset="0"/>
              <a:ea typeface="Avenir"/>
              <a:cs typeface="Avenir"/>
              <a:sym typeface="Avenir"/>
            </a:rPr>
            <a:t>Translating the dataset into a concept and then sticking to it – danger of losing sight of what the model should do as the dataset evolves</a:t>
          </a:r>
          <a:endParaRPr lang="en-US" b="0" dirty="0">
            <a:latin typeface="Avenir Next LT Pro" panose="020B0504020202020204" pitchFamily="34" charset="0"/>
            <a:ea typeface="Avenir"/>
            <a:cs typeface="Avenir"/>
            <a:sym typeface="Avenir"/>
          </a:endParaRPr>
        </a:p>
      </dgm:t>
    </dgm:pt>
    <dgm:pt modelId="{1C7FCBA4-4FED-4934-B5A3-76A3337540B0}" type="parTrans" cxnId="{ADB70D2C-860D-4E17-A96C-5C5B07056010}">
      <dgm:prSet/>
      <dgm:spPr/>
      <dgm:t>
        <a:bodyPr/>
        <a:lstStyle/>
        <a:p>
          <a:endParaRPr lang="en-AU"/>
        </a:p>
      </dgm:t>
    </dgm:pt>
    <dgm:pt modelId="{2D4144E0-0618-45E2-ABD5-08EE3440F516}" type="sibTrans" cxnId="{ADB70D2C-860D-4E17-A96C-5C5B07056010}">
      <dgm:prSet/>
      <dgm:spPr/>
      <dgm:t>
        <a:bodyPr/>
        <a:lstStyle/>
        <a:p>
          <a:endParaRPr lang="en-AU"/>
        </a:p>
      </dgm:t>
    </dgm:pt>
    <dgm:pt modelId="{BCDA63E0-7930-4D92-82ED-D45B7F66DBC2}">
      <dgm:prSet/>
      <dgm:spPr/>
      <dgm:t>
        <a:bodyPr/>
        <a:lstStyle/>
        <a:p>
          <a:r>
            <a:rPr lang="en-US" b="0" i="0" u="none" strike="noStrike">
              <a:latin typeface="Avenir Next LT Pro" panose="020B0504020202020204" pitchFamily="34" charset="0"/>
              <a:ea typeface="Avenir"/>
              <a:cs typeface="Avenir"/>
              <a:sym typeface="Avenir"/>
            </a:rPr>
            <a:t>Landing on a model type</a:t>
          </a:r>
          <a:endParaRPr lang="en-US" b="0" dirty="0">
            <a:latin typeface="Avenir Next LT Pro" panose="020B0504020202020204" pitchFamily="34" charset="0"/>
            <a:ea typeface="Avenir"/>
            <a:cs typeface="Avenir"/>
            <a:sym typeface="Avenir"/>
          </a:endParaRPr>
        </a:p>
      </dgm:t>
    </dgm:pt>
    <dgm:pt modelId="{283BC5D4-D468-4476-B316-FD47FCAD40E2}" type="parTrans" cxnId="{F9FE0B4A-F175-409E-9F00-78F29A4CEF8C}">
      <dgm:prSet/>
      <dgm:spPr/>
      <dgm:t>
        <a:bodyPr/>
        <a:lstStyle/>
        <a:p>
          <a:endParaRPr lang="en-AU"/>
        </a:p>
      </dgm:t>
    </dgm:pt>
    <dgm:pt modelId="{4BF7B8C6-3990-4148-9677-014BC7335FD0}" type="sibTrans" cxnId="{F9FE0B4A-F175-409E-9F00-78F29A4CEF8C}">
      <dgm:prSet/>
      <dgm:spPr/>
      <dgm:t>
        <a:bodyPr/>
        <a:lstStyle/>
        <a:p>
          <a:endParaRPr lang="en-AU"/>
        </a:p>
      </dgm:t>
    </dgm:pt>
    <dgm:pt modelId="{B1D7E579-4B60-441E-9EA7-73EB114A41A6}">
      <dgm:prSet/>
      <dgm:spPr/>
      <dgm:t>
        <a:bodyPr/>
        <a:lstStyle/>
        <a:p>
          <a:r>
            <a:rPr lang="en-US" b="0" i="0" u="none" strike="noStrike">
              <a:latin typeface="Avenir Next LT Pro" panose="020B0504020202020204" pitchFamily="34" charset="0"/>
              <a:ea typeface="Avenir"/>
              <a:cs typeface="Avenir"/>
              <a:sym typeface="Avenir"/>
            </a:rPr>
            <a:t>Being able to ‘validate’ the accuracy (visualising, PCA, silhouette analysis)</a:t>
          </a:r>
          <a:endParaRPr lang="en-US" b="0" i="0" u="none" strike="noStrike" dirty="0">
            <a:latin typeface="Avenir Next LT Pro" panose="020B0504020202020204" pitchFamily="34" charset="0"/>
            <a:ea typeface="Avenir"/>
            <a:cs typeface="Avenir"/>
            <a:sym typeface="Avenir"/>
          </a:endParaRPr>
        </a:p>
      </dgm:t>
    </dgm:pt>
    <dgm:pt modelId="{E6EB87DE-AB5F-4F5F-9C41-90548999889C}" type="parTrans" cxnId="{2E7896AE-D2A4-4644-9631-133B4C85CC01}">
      <dgm:prSet/>
      <dgm:spPr/>
      <dgm:t>
        <a:bodyPr/>
        <a:lstStyle/>
        <a:p>
          <a:endParaRPr lang="en-AU"/>
        </a:p>
      </dgm:t>
    </dgm:pt>
    <dgm:pt modelId="{80C79B05-D91F-4121-A54C-1A0DCD5F1D66}" type="sibTrans" cxnId="{2E7896AE-D2A4-4644-9631-133B4C85CC01}">
      <dgm:prSet/>
      <dgm:spPr/>
      <dgm:t>
        <a:bodyPr/>
        <a:lstStyle/>
        <a:p>
          <a:endParaRPr lang="en-AU"/>
        </a:p>
      </dgm:t>
    </dgm:pt>
    <dgm:pt modelId="{E30E4FD3-AA26-4CF0-AECB-903338755205}">
      <dgm:prSet/>
      <dgm:spPr/>
      <dgm:t>
        <a:bodyPr/>
        <a:lstStyle/>
        <a:p>
          <a:r>
            <a:rPr lang="en-US" b="0" i="0" u="none" strike="noStrike" dirty="0">
              <a:latin typeface="Avenir Next LT Pro" panose="020B0504020202020204" pitchFamily="34" charset="0"/>
              <a:ea typeface="Avenir"/>
              <a:cs typeface="Avenir"/>
              <a:sym typeface="Avenir"/>
            </a:rPr>
            <a:t>Filtering the model results from each cluster</a:t>
          </a:r>
          <a:endParaRPr lang="en-US" dirty="0">
            <a:latin typeface="Avenir Next LT Pro" panose="020B0504020202020204" pitchFamily="34" charset="0"/>
            <a:ea typeface="Avenir"/>
            <a:cs typeface="Avenir"/>
            <a:sym typeface="Avenir"/>
          </a:endParaRPr>
        </a:p>
      </dgm:t>
    </dgm:pt>
    <dgm:pt modelId="{57008498-3C23-4B93-BC36-CC54D09D9CCB}" type="parTrans" cxnId="{F1ED70C6-A147-4239-95D2-3B1C289BA166}">
      <dgm:prSet/>
      <dgm:spPr/>
      <dgm:t>
        <a:bodyPr/>
        <a:lstStyle/>
        <a:p>
          <a:endParaRPr lang="en-AU"/>
        </a:p>
      </dgm:t>
    </dgm:pt>
    <dgm:pt modelId="{9454A372-6E4A-43AB-B053-5AA434DCA332}" type="sibTrans" cxnId="{F1ED70C6-A147-4239-95D2-3B1C289BA166}">
      <dgm:prSet/>
      <dgm:spPr/>
      <dgm:t>
        <a:bodyPr/>
        <a:lstStyle/>
        <a:p>
          <a:endParaRPr lang="en-AU"/>
        </a:p>
      </dgm:t>
    </dgm:pt>
    <dgm:pt modelId="{56F23ADE-9403-4F1B-A44B-C6AFF577A419}">
      <dgm:prSet/>
      <dgm:spPr/>
      <dgm:t>
        <a:bodyPr/>
        <a:lstStyle/>
        <a:p>
          <a:r>
            <a:rPr lang="en-US" dirty="0">
              <a:latin typeface="Avenir Next LT Pro" panose="020B0504020202020204" pitchFamily="34" charset="0"/>
              <a:ea typeface="Avenir"/>
              <a:cs typeface="Avenir"/>
              <a:sym typeface="Avenir"/>
            </a:rPr>
            <a:t>The good old GitHub version control / conflicts</a:t>
          </a:r>
        </a:p>
      </dgm:t>
    </dgm:pt>
    <dgm:pt modelId="{A1A1688D-B3E9-4C08-9A35-D25FDE8EF057}" type="parTrans" cxnId="{DE789C8C-81A7-4856-BE7F-6ADAFAB65CBC}">
      <dgm:prSet/>
      <dgm:spPr/>
      <dgm:t>
        <a:bodyPr/>
        <a:lstStyle/>
        <a:p>
          <a:endParaRPr lang="en-AU"/>
        </a:p>
      </dgm:t>
    </dgm:pt>
    <dgm:pt modelId="{6FC7A304-52D0-4E60-8F5F-67090C83857B}" type="sibTrans" cxnId="{DE789C8C-81A7-4856-BE7F-6ADAFAB65CBC}">
      <dgm:prSet/>
      <dgm:spPr/>
      <dgm:t>
        <a:bodyPr/>
        <a:lstStyle/>
        <a:p>
          <a:endParaRPr lang="en-AU"/>
        </a:p>
      </dgm:t>
    </dgm:pt>
    <dgm:pt modelId="{DC9B10BF-85E4-4535-B357-D1447CE55A02}" type="pres">
      <dgm:prSet presAssocID="{22D9902C-1927-46E5-A815-7BAA4886892E}" presName="linearFlow" presStyleCnt="0">
        <dgm:presLayoutVars>
          <dgm:dir/>
          <dgm:resizeHandles val="exact"/>
        </dgm:presLayoutVars>
      </dgm:prSet>
      <dgm:spPr/>
    </dgm:pt>
    <dgm:pt modelId="{253F7CEC-53E2-4F2A-BF46-182FD7A5AF84}" type="pres">
      <dgm:prSet presAssocID="{FF1A8858-F9C0-4527-9FAD-A78F7A55C801}" presName="composite" presStyleCnt="0"/>
      <dgm:spPr/>
    </dgm:pt>
    <dgm:pt modelId="{A4CA1522-522F-4E29-BC3C-E6EA7A75D087}" type="pres">
      <dgm:prSet presAssocID="{FF1A8858-F9C0-4527-9FAD-A78F7A55C801}" presName="imgShp" presStyleLbl="fgImgPlace1" presStyleIdx="0" presStyleCnt="7" custLinFactNeighborX="-519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ternet Of Things"/>
        </a:ext>
      </dgm:extLst>
    </dgm:pt>
    <dgm:pt modelId="{52AFFAF0-566C-4BD8-8052-4F4BA5311298}" type="pres">
      <dgm:prSet presAssocID="{FF1A8858-F9C0-4527-9FAD-A78F7A55C801}" presName="txShp" presStyleLbl="node1" presStyleIdx="0" presStyleCnt="7">
        <dgm:presLayoutVars>
          <dgm:bulletEnabled val="1"/>
        </dgm:presLayoutVars>
      </dgm:prSet>
      <dgm:spPr/>
    </dgm:pt>
    <dgm:pt modelId="{BA67588E-A020-45CA-B5CF-E8ACD2006DA0}" type="pres">
      <dgm:prSet presAssocID="{731F6D99-D7E6-4413-A3AA-34E936D8970C}" presName="spacing" presStyleCnt="0"/>
      <dgm:spPr/>
    </dgm:pt>
    <dgm:pt modelId="{BFE13144-9183-42B0-9EE6-1B2CF1B0E374}" type="pres">
      <dgm:prSet presAssocID="{06B8650B-8946-4C58-8063-49D3CF1BCA19}" presName="composite" presStyleCnt="0"/>
      <dgm:spPr/>
    </dgm:pt>
    <dgm:pt modelId="{E771D3DB-8EF3-468F-8387-AA036314AD9B}" type="pres">
      <dgm:prSet presAssocID="{06B8650B-8946-4C58-8063-49D3CF1BCA19}" presName="imgShp" presStyleLbl="fgImgPlace1" presStyleIdx="1" presStyleCnt="7" custLinFactNeighborX="-5191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arch Inventory"/>
        </a:ext>
      </dgm:extLst>
    </dgm:pt>
    <dgm:pt modelId="{B9270076-0D3E-436F-A8A5-33422B5A7A15}" type="pres">
      <dgm:prSet presAssocID="{06B8650B-8946-4C58-8063-49D3CF1BCA19}" presName="txShp" presStyleLbl="node1" presStyleIdx="1" presStyleCnt="7">
        <dgm:presLayoutVars>
          <dgm:bulletEnabled val="1"/>
        </dgm:presLayoutVars>
      </dgm:prSet>
      <dgm:spPr/>
    </dgm:pt>
    <dgm:pt modelId="{08091880-77F3-46A1-81AF-8C69913644E8}" type="pres">
      <dgm:prSet presAssocID="{550BD99B-EF05-45BE-8033-20D2C9448D9C}" presName="spacing" presStyleCnt="0"/>
      <dgm:spPr/>
    </dgm:pt>
    <dgm:pt modelId="{01C4185E-5927-4908-BC7F-7FAE282EC625}" type="pres">
      <dgm:prSet presAssocID="{14A3427D-E92F-4042-8766-D7CF4F8DC5DE}" presName="composite" presStyleCnt="0"/>
      <dgm:spPr/>
    </dgm:pt>
    <dgm:pt modelId="{7D8D404F-4463-43D5-8E6B-E2F910FDA8A8}" type="pres">
      <dgm:prSet presAssocID="{14A3427D-E92F-4042-8766-D7CF4F8DC5DE}" presName="imgShp" presStyleLbl="fgImgPlace1" presStyleIdx="2" presStyleCnt="7" custLinFactNeighborX="-5191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oup brainstorm"/>
        </a:ext>
      </dgm:extLst>
    </dgm:pt>
    <dgm:pt modelId="{432725F1-C045-4D0B-8A16-CEEAA78CDFEB}" type="pres">
      <dgm:prSet presAssocID="{14A3427D-E92F-4042-8766-D7CF4F8DC5DE}" presName="txShp" presStyleLbl="node1" presStyleIdx="2" presStyleCnt="7">
        <dgm:presLayoutVars>
          <dgm:bulletEnabled val="1"/>
        </dgm:presLayoutVars>
      </dgm:prSet>
      <dgm:spPr/>
    </dgm:pt>
    <dgm:pt modelId="{E67FA63A-FD59-4CE2-9AA7-E49306AE9654}" type="pres">
      <dgm:prSet presAssocID="{2D4144E0-0618-45E2-ABD5-08EE3440F516}" presName="spacing" presStyleCnt="0"/>
      <dgm:spPr/>
    </dgm:pt>
    <dgm:pt modelId="{A74A54B0-B2E3-44A4-AC65-330453902662}" type="pres">
      <dgm:prSet presAssocID="{BCDA63E0-7930-4D92-82ED-D45B7F66DBC2}" presName="composite" presStyleCnt="0"/>
      <dgm:spPr/>
    </dgm:pt>
    <dgm:pt modelId="{920FB79D-5F97-4D41-AF21-938876E2CCDE}" type="pres">
      <dgm:prSet presAssocID="{BCDA63E0-7930-4D92-82ED-D45B7F66DBC2}" presName="imgShp" presStyleLbl="fgImgPlace1" presStyleIdx="3" presStyleCnt="7" custLinFactNeighborX="-5191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are"/>
        </a:ext>
      </dgm:extLst>
    </dgm:pt>
    <dgm:pt modelId="{F47FF675-EAB5-470F-878A-938B216C1DC1}" type="pres">
      <dgm:prSet presAssocID="{BCDA63E0-7930-4D92-82ED-D45B7F66DBC2}" presName="txShp" presStyleLbl="node1" presStyleIdx="3" presStyleCnt="7">
        <dgm:presLayoutVars>
          <dgm:bulletEnabled val="1"/>
        </dgm:presLayoutVars>
      </dgm:prSet>
      <dgm:spPr/>
    </dgm:pt>
    <dgm:pt modelId="{F0081933-460C-4435-B68B-93FF8F8895F5}" type="pres">
      <dgm:prSet presAssocID="{4BF7B8C6-3990-4148-9677-014BC7335FD0}" presName="spacing" presStyleCnt="0"/>
      <dgm:spPr/>
    </dgm:pt>
    <dgm:pt modelId="{C588EADE-453A-423B-91B4-AEE3AB0C74E1}" type="pres">
      <dgm:prSet presAssocID="{B1D7E579-4B60-441E-9EA7-73EB114A41A6}" presName="composite" presStyleCnt="0"/>
      <dgm:spPr/>
    </dgm:pt>
    <dgm:pt modelId="{73438773-48B3-4D79-BDE1-E93046A2BE04}" type="pres">
      <dgm:prSet presAssocID="{B1D7E579-4B60-441E-9EA7-73EB114A41A6}" presName="imgShp" presStyleLbl="fgImgPlace1" presStyleIdx="4" presStyleCnt="7" custLinFactNeighborX="-5191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hield Tick"/>
        </a:ext>
      </dgm:extLst>
    </dgm:pt>
    <dgm:pt modelId="{3763027B-BA52-46D8-B01B-AA1AFB8D3924}" type="pres">
      <dgm:prSet presAssocID="{B1D7E579-4B60-441E-9EA7-73EB114A41A6}" presName="txShp" presStyleLbl="node1" presStyleIdx="4" presStyleCnt="7">
        <dgm:presLayoutVars>
          <dgm:bulletEnabled val="1"/>
        </dgm:presLayoutVars>
      </dgm:prSet>
      <dgm:spPr/>
    </dgm:pt>
    <dgm:pt modelId="{49878311-4986-4D9C-AD8E-59870128BD39}" type="pres">
      <dgm:prSet presAssocID="{80C79B05-D91F-4121-A54C-1A0DCD5F1D66}" presName="spacing" presStyleCnt="0"/>
      <dgm:spPr/>
    </dgm:pt>
    <dgm:pt modelId="{B08D4CE0-E3E0-4DBB-BE4B-E1A0D0D7ACA7}" type="pres">
      <dgm:prSet presAssocID="{E30E4FD3-AA26-4CF0-AECB-903338755205}" presName="composite" presStyleCnt="0"/>
      <dgm:spPr/>
    </dgm:pt>
    <dgm:pt modelId="{B095CA1A-DE91-4FBC-B997-FC18FBF96CD0}" type="pres">
      <dgm:prSet presAssocID="{E30E4FD3-AA26-4CF0-AECB-903338755205}" presName="imgShp" presStyleLbl="fgImgPlace1" presStyleIdx="5" presStyleCnt="7" custLinFactNeighborX="-5191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Filter"/>
        </a:ext>
      </dgm:extLst>
    </dgm:pt>
    <dgm:pt modelId="{E5E27A1F-D2B1-4126-AC16-4C0CF166F850}" type="pres">
      <dgm:prSet presAssocID="{E30E4FD3-AA26-4CF0-AECB-903338755205}" presName="txShp" presStyleLbl="node1" presStyleIdx="5" presStyleCnt="7">
        <dgm:presLayoutVars>
          <dgm:bulletEnabled val="1"/>
        </dgm:presLayoutVars>
      </dgm:prSet>
      <dgm:spPr/>
    </dgm:pt>
    <dgm:pt modelId="{C30A01AD-0AD3-4C33-B723-82E6CE17D78F}" type="pres">
      <dgm:prSet presAssocID="{9454A372-6E4A-43AB-B053-5AA434DCA332}" presName="spacing" presStyleCnt="0"/>
      <dgm:spPr/>
    </dgm:pt>
    <dgm:pt modelId="{E6E5A8BA-7213-46BF-8EBE-7EFDA71B1A91}" type="pres">
      <dgm:prSet presAssocID="{56F23ADE-9403-4F1B-A44B-C6AFF577A419}" presName="composite" presStyleCnt="0"/>
      <dgm:spPr/>
    </dgm:pt>
    <dgm:pt modelId="{4787FA3B-2C15-40CA-9DB7-FEB7B27CA5E2}" type="pres">
      <dgm:prSet presAssocID="{56F23ADE-9403-4F1B-A44B-C6AFF577A419}" presName="imgShp" presStyleLbl="fgImgPlace1" presStyleIdx="6" presStyleCnt="7" custLinFactNeighborX="-55836" custLinFactNeighborY="227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oxing Glove"/>
        </a:ext>
      </dgm:extLst>
    </dgm:pt>
    <dgm:pt modelId="{C189E290-F19B-45F0-A6B1-9BE018ED6EB6}" type="pres">
      <dgm:prSet presAssocID="{56F23ADE-9403-4F1B-A44B-C6AFF577A419}" presName="txShp" presStyleLbl="node1" presStyleIdx="6" presStyleCnt="7">
        <dgm:presLayoutVars>
          <dgm:bulletEnabled val="1"/>
        </dgm:presLayoutVars>
      </dgm:prSet>
      <dgm:spPr/>
    </dgm:pt>
  </dgm:ptLst>
  <dgm:cxnLst>
    <dgm:cxn modelId="{B36DB805-DBBE-400B-9E07-DEDBACEEEE1E}" srcId="{22D9902C-1927-46E5-A815-7BAA4886892E}" destId="{FF1A8858-F9C0-4527-9FAD-A78F7A55C801}" srcOrd="0" destOrd="0" parTransId="{3C30D388-0599-41D3-8CD0-D79EE86E2211}" sibTransId="{731F6D99-D7E6-4413-A3AA-34E936D8970C}"/>
    <dgm:cxn modelId="{ADB70D2C-860D-4E17-A96C-5C5B07056010}" srcId="{22D9902C-1927-46E5-A815-7BAA4886892E}" destId="{14A3427D-E92F-4042-8766-D7CF4F8DC5DE}" srcOrd="2" destOrd="0" parTransId="{1C7FCBA4-4FED-4934-B5A3-76A3337540B0}" sibTransId="{2D4144E0-0618-45E2-ABD5-08EE3440F516}"/>
    <dgm:cxn modelId="{550ED95E-0C4B-4393-A520-BAB31F9FD6D3}" type="presOf" srcId="{22D9902C-1927-46E5-A815-7BAA4886892E}" destId="{DC9B10BF-85E4-4535-B357-D1447CE55A02}" srcOrd="0" destOrd="0" presId="urn:microsoft.com/office/officeart/2005/8/layout/vList3"/>
    <dgm:cxn modelId="{0353AE5F-D0B5-4BE6-99E2-4E5C2433DBFF}" type="presOf" srcId="{56F23ADE-9403-4F1B-A44B-C6AFF577A419}" destId="{C189E290-F19B-45F0-A6B1-9BE018ED6EB6}" srcOrd="0" destOrd="0" presId="urn:microsoft.com/office/officeart/2005/8/layout/vList3"/>
    <dgm:cxn modelId="{4B66EE42-277B-4067-98FF-3260AA541B41}" type="presOf" srcId="{FF1A8858-F9C0-4527-9FAD-A78F7A55C801}" destId="{52AFFAF0-566C-4BD8-8052-4F4BA5311298}" srcOrd="0" destOrd="0" presId="urn:microsoft.com/office/officeart/2005/8/layout/vList3"/>
    <dgm:cxn modelId="{2A503866-1711-47D4-83D2-7242B359BDEB}" srcId="{22D9902C-1927-46E5-A815-7BAA4886892E}" destId="{06B8650B-8946-4C58-8063-49D3CF1BCA19}" srcOrd="1" destOrd="0" parTransId="{642CC0A5-E6BE-466B-B441-AE4F4F3E12F6}" sibTransId="{550BD99B-EF05-45BE-8033-20D2C9448D9C}"/>
    <dgm:cxn modelId="{B7E8E849-BC87-448B-A0B8-2652F767084C}" type="presOf" srcId="{E30E4FD3-AA26-4CF0-AECB-903338755205}" destId="{E5E27A1F-D2B1-4126-AC16-4C0CF166F850}" srcOrd="0" destOrd="0" presId="urn:microsoft.com/office/officeart/2005/8/layout/vList3"/>
    <dgm:cxn modelId="{F9FE0B4A-F175-409E-9F00-78F29A4CEF8C}" srcId="{22D9902C-1927-46E5-A815-7BAA4886892E}" destId="{BCDA63E0-7930-4D92-82ED-D45B7F66DBC2}" srcOrd="3" destOrd="0" parTransId="{283BC5D4-D468-4476-B316-FD47FCAD40E2}" sibTransId="{4BF7B8C6-3990-4148-9677-014BC7335FD0}"/>
    <dgm:cxn modelId="{8154BB6C-1C8A-48CE-933E-E413890CBD7B}" type="presOf" srcId="{06B8650B-8946-4C58-8063-49D3CF1BCA19}" destId="{B9270076-0D3E-436F-A8A5-33422B5A7A15}" srcOrd="0" destOrd="0" presId="urn:microsoft.com/office/officeart/2005/8/layout/vList3"/>
    <dgm:cxn modelId="{65317C78-67EB-4629-A8DD-BBF1AF83BCDE}" type="presOf" srcId="{B1D7E579-4B60-441E-9EA7-73EB114A41A6}" destId="{3763027B-BA52-46D8-B01B-AA1AFB8D3924}" srcOrd="0" destOrd="0" presId="urn:microsoft.com/office/officeart/2005/8/layout/vList3"/>
    <dgm:cxn modelId="{DE789C8C-81A7-4856-BE7F-6ADAFAB65CBC}" srcId="{22D9902C-1927-46E5-A815-7BAA4886892E}" destId="{56F23ADE-9403-4F1B-A44B-C6AFF577A419}" srcOrd="6" destOrd="0" parTransId="{A1A1688D-B3E9-4C08-9A35-D25FDE8EF057}" sibTransId="{6FC7A304-52D0-4E60-8F5F-67090C83857B}"/>
    <dgm:cxn modelId="{04EB5197-9526-4475-8920-E018083DBE15}" type="presOf" srcId="{BCDA63E0-7930-4D92-82ED-D45B7F66DBC2}" destId="{F47FF675-EAB5-470F-878A-938B216C1DC1}" srcOrd="0" destOrd="0" presId="urn:microsoft.com/office/officeart/2005/8/layout/vList3"/>
    <dgm:cxn modelId="{2E7896AE-D2A4-4644-9631-133B4C85CC01}" srcId="{22D9902C-1927-46E5-A815-7BAA4886892E}" destId="{B1D7E579-4B60-441E-9EA7-73EB114A41A6}" srcOrd="4" destOrd="0" parTransId="{E6EB87DE-AB5F-4F5F-9C41-90548999889C}" sibTransId="{80C79B05-D91F-4121-A54C-1A0DCD5F1D66}"/>
    <dgm:cxn modelId="{F1ED70C6-A147-4239-95D2-3B1C289BA166}" srcId="{22D9902C-1927-46E5-A815-7BAA4886892E}" destId="{E30E4FD3-AA26-4CF0-AECB-903338755205}" srcOrd="5" destOrd="0" parTransId="{57008498-3C23-4B93-BC36-CC54D09D9CCB}" sibTransId="{9454A372-6E4A-43AB-B053-5AA434DCA332}"/>
    <dgm:cxn modelId="{CB63EFEB-A786-4D85-9390-A7FF18FE5ECF}" type="presOf" srcId="{14A3427D-E92F-4042-8766-D7CF4F8DC5DE}" destId="{432725F1-C045-4D0B-8A16-CEEAA78CDFEB}" srcOrd="0" destOrd="0" presId="urn:microsoft.com/office/officeart/2005/8/layout/vList3"/>
    <dgm:cxn modelId="{145F70EA-EBA3-442F-9EA1-C7B52CB7C821}" type="presParOf" srcId="{DC9B10BF-85E4-4535-B357-D1447CE55A02}" destId="{253F7CEC-53E2-4F2A-BF46-182FD7A5AF84}" srcOrd="0" destOrd="0" presId="urn:microsoft.com/office/officeart/2005/8/layout/vList3"/>
    <dgm:cxn modelId="{5828E22D-8D55-4F0E-9301-B82A9BA7FA16}" type="presParOf" srcId="{253F7CEC-53E2-4F2A-BF46-182FD7A5AF84}" destId="{A4CA1522-522F-4E29-BC3C-E6EA7A75D087}" srcOrd="0" destOrd="0" presId="urn:microsoft.com/office/officeart/2005/8/layout/vList3"/>
    <dgm:cxn modelId="{B74EB566-FA13-4C4D-9750-8401000176C9}" type="presParOf" srcId="{253F7CEC-53E2-4F2A-BF46-182FD7A5AF84}" destId="{52AFFAF0-566C-4BD8-8052-4F4BA5311298}" srcOrd="1" destOrd="0" presId="urn:microsoft.com/office/officeart/2005/8/layout/vList3"/>
    <dgm:cxn modelId="{ED983166-CD7E-4DF4-991B-DEC448A0129C}" type="presParOf" srcId="{DC9B10BF-85E4-4535-B357-D1447CE55A02}" destId="{BA67588E-A020-45CA-B5CF-E8ACD2006DA0}" srcOrd="1" destOrd="0" presId="urn:microsoft.com/office/officeart/2005/8/layout/vList3"/>
    <dgm:cxn modelId="{D2FE534E-D676-4644-BA0C-B1DA61F82EB5}" type="presParOf" srcId="{DC9B10BF-85E4-4535-B357-D1447CE55A02}" destId="{BFE13144-9183-42B0-9EE6-1B2CF1B0E374}" srcOrd="2" destOrd="0" presId="urn:microsoft.com/office/officeart/2005/8/layout/vList3"/>
    <dgm:cxn modelId="{1B226A9F-4014-4F04-BF7A-5ACA9ACF1117}" type="presParOf" srcId="{BFE13144-9183-42B0-9EE6-1B2CF1B0E374}" destId="{E771D3DB-8EF3-468F-8387-AA036314AD9B}" srcOrd="0" destOrd="0" presId="urn:microsoft.com/office/officeart/2005/8/layout/vList3"/>
    <dgm:cxn modelId="{4C963EEE-A59F-41EA-A74D-36BF3D21E002}" type="presParOf" srcId="{BFE13144-9183-42B0-9EE6-1B2CF1B0E374}" destId="{B9270076-0D3E-436F-A8A5-33422B5A7A15}" srcOrd="1" destOrd="0" presId="urn:microsoft.com/office/officeart/2005/8/layout/vList3"/>
    <dgm:cxn modelId="{82647F88-EE70-4EA5-B1EF-93425DBEAD93}" type="presParOf" srcId="{DC9B10BF-85E4-4535-B357-D1447CE55A02}" destId="{08091880-77F3-46A1-81AF-8C69913644E8}" srcOrd="3" destOrd="0" presId="urn:microsoft.com/office/officeart/2005/8/layout/vList3"/>
    <dgm:cxn modelId="{67E11C53-E471-444C-8413-A1247774F86B}" type="presParOf" srcId="{DC9B10BF-85E4-4535-B357-D1447CE55A02}" destId="{01C4185E-5927-4908-BC7F-7FAE282EC625}" srcOrd="4" destOrd="0" presId="urn:microsoft.com/office/officeart/2005/8/layout/vList3"/>
    <dgm:cxn modelId="{8B08A626-BF04-4B88-BE5A-6873FA92D765}" type="presParOf" srcId="{01C4185E-5927-4908-BC7F-7FAE282EC625}" destId="{7D8D404F-4463-43D5-8E6B-E2F910FDA8A8}" srcOrd="0" destOrd="0" presId="urn:microsoft.com/office/officeart/2005/8/layout/vList3"/>
    <dgm:cxn modelId="{9F269951-4C1A-4DAE-B499-3A2C7C6873B9}" type="presParOf" srcId="{01C4185E-5927-4908-BC7F-7FAE282EC625}" destId="{432725F1-C045-4D0B-8A16-CEEAA78CDFEB}" srcOrd="1" destOrd="0" presId="urn:microsoft.com/office/officeart/2005/8/layout/vList3"/>
    <dgm:cxn modelId="{2E5327E4-9F6D-4A85-B673-C206878E2BA4}" type="presParOf" srcId="{DC9B10BF-85E4-4535-B357-D1447CE55A02}" destId="{E67FA63A-FD59-4CE2-9AA7-E49306AE9654}" srcOrd="5" destOrd="0" presId="urn:microsoft.com/office/officeart/2005/8/layout/vList3"/>
    <dgm:cxn modelId="{14356386-2F1F-4DCB-9609-8B0B686D42DE}" type="presParOf" srcId="{DC9B10BF-85E4-4535-B357-D1447CE55A02}" destId="{A74A54B0-B2E3-44A4-AC65-330453902662}" srcOrd="6" destOrd="0" presId="urn:microsoft.com/office/officeart/2005/8/layout/vList3"/>
    <dgm:cxn modelId="{9102BF7D-68F4-465E-8DE5-D8FF57B1416D}" type="presParOf" srcId="{A74A54B0-B2E3-44A4-AC65-330453902662}" destId="{920FB79D-5F97-4D41-AF21-938876E2CCDE}" srcOrd="0" destOrd="0" presId="urn:microsoft.com/office/officeart/2005/8/layout/vList3"/>
    <dgm:cxn modelId="{BE3E1062-5059-42A2-A2A8-26D62B596978}" type="presParOf" srcId="{A74A54B0-B2E3-44A4-AC65-330453902662}" destId="{F47FF675-EAB5-470F-878A-938B216C1DC1}" srcOrd="1" destOrd="0" presId="urn:microsoft.com/office/officeart/2005/8/layout/vList3"/>
    <dgm:cxn modelId="{D563EC6B-C6BA-42CD-B3BF-48DD966517D0}" type="presParOf" srcId="{DC9B10BF-85E4-4535-B357-D1447CE55A02}" destId="{F0081933-460C-4435-B68B-93FF8F8895F5}" srcOrd="7" destOrd="0" presId="urn:microsoft.com/office/officeart/2005/8/layout/vList3"/>
    <dgm:cxn modelId="{05CE1430-938B-4E3C-88E1-6FB56D13AFF0}" type="presParOf" srcId="{DC9B10BF-85E4-4535-B357-D1447CE55A02}" destId="{C588EADE-453A-423B-91B4-AEE3AB0C74E1}" srcOrd="8" destOrd="0" presId="urn:microsoft.com/office/officeart/2005/8/layout/vList3"/>
    <dgm:cxn modelId="{B02B5021-3796-4BE9-924E-CA8991897BDF}" type="presParOf" srcId="{C588EADE-453A-423B-91B4-AEE3AB0C74E1}" destId="{73438773-48B3-4D79-BDE1-E93046A2BE04}" srcOrd="0" destOrd="0" presId="urn:microsoft.com/office/officeart/2005/8/layout/vList3"/>
    <dgm:cxn modelId="{76F258A1-5250-45B7-BD35-B4A79FB13F54}" type="presParOf" srcId="{C588EADE-453A-423B-91B4-AEE3AB0C74E1}" destId="{3763027B-BA52-46D8-B01B-AA1AFB8D3924}" srcOrd="1" destOrd="0" presId="urn:microsoft.com/office/officeart/2005/8/layout/vList3"/>
    <dgm:cxn modelId="{7E819949-AEC3-43F6-A961-C90A4BB03F9E}" type="presParOf" srcId="{DC9B10BF-85E4-4535-B357-D1447CE55A02}" destId="{49878311-4986-4D9C-AD8E-59870128BD39}" srcOrd="9" destOrd="0" presId="urn:microsoft.com/office/officeart/2005/8/layout/vList3"/>
    <dgm:cxn modelId="{0DDAFC44-BA89-44D5-8AAC-EBD54CA3D2FE}" type="presParOf" srcId="{DC9B10BF-85E4-4535-B357-D1447CE55A02}" destId="{B08D4CE0-E3E0-4DBB-BE4B-E1A0D0D7ACA7}" srcOrd="10" destOrd="0" presId="urn:microsoft.com/office/officeart/2005/8/layout/vList3"/>
    <dgm:cxn modelId="{B0026538-3571-4C61-A22C-9CA534C4B51E}" type="presParOf" srcId="{B08D4CE0-E3E0-4DBB-BE4B-E1A0D0D7ACA7}" destId="{B095CA1A-DE91-4FBC-B997-FC18FBF96CD0}" srcOrd="0" destOrd="0" presId="urn:microsoft.com/office/officeart/2005/8/layout/vList3"/>
    <dgm:cxn modelId="{BCC7F8A0-CEE5-421D-9F13-23772E0F670B}" type="presParOf" srcId="{B08D4CE0-E3E0-4DBB-BE4B-E1A0D0D7ACA7}" destId="{E5E27A1F-D2B1-4126-AC16-4C0CF166F850}" srcOrd="1" destOrd="0" presId="urn:microsoft.com/office/officeart/2005/8/layout/vList3"/>
    <dgm:cxn modelId="{79110E66-86D9-4FFB-823A-1F5DA2A936DD}" type="presParOf" srcId="{DC9B10BF-85E4-4535-B357-D1447CE55A02}" destId="{C30A01AD-0AD3-4C33-B723-82E6CE17D78F}" srcOrd="11" destOrd="0" presId="urn:microsoft.com/office/officeart/2005/8/layout/vList3"/>
    <dgm:cxn modelId="{AE51AB4A-EB4D-479A-9203-A0E4839B96D6}" type="presParOf" srcId="{DC9B10BF-85E4-4535-B357-D1447CE55A02}" destId="{E6E5A8BA-7213-46BF-8EBE-7EFDA71B1A91}" srcOrd="12" destOrd="0" presId="urn:microsoft.com/office/officeart/2005/8/layout/vList3"/>
    <dgm:cxn modelId="{CEDBC413-0EF6-46BB-A380-28D8BFFAA22B}" type="presParOf" srcId="{E6E5A8BA-7213-46BF-8EBE-7EFDA71B1A91}" destId="{4787FA3B-2C15-40CA-9DB7-FEB7B27CA5E2}" srcOrd="0" destOrd="0" presId="urn:microsoft.com/office/officeart/2005/8/layout/vList3"/>
    <dgm:cxn modelId="{0A82CEEE-4458-4D3F-B3E7-EAF17EDD9C27}" type="presParOf" srcId="{E6E5A8BA-7213-46BF-8EBE-7EFDA71B1A91}" destId="{C189E290-F19B-45F0-A6B1-9BE018ED6EB6}"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CBC9FC-BF6F-49A2-8FBC-9F261832D72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43147CF7-53B3-4269-9F58-FDD2DFD4FA0F}">
      <dgm:prSet phldrT="[Text]"/>
      <dgm:spPr/>
      <dgm:t>
        <a:bodyPr/>
        <a:lstStyle/>
        <a:p>
          <a:pPr>
            <a:buFont typeface="Arial" panose="020B0604020202020204" pitchFamily="34" charset="0"/>
            <a:buChar char="•"/>
          </a:pPr>
          <a:r>
            <a:rPr lang="en-US" b="0" i="0" u="none" strike="noStrike" dirty="0">
              <a:effectLst/>
              <a:latin typeface="Avenir Next LT Pro" panose="020B0504020202020204" pitchFamily="34" charset="0"/>
            </a:rPr>
            <a:t>Compare different unsupervised model such as </a:t>
          </a:r>
          <a:r>
            <a:rPr lang="en-US" b="0" i="0" u="none" strike="noStrike" dirty="0" err="1">
              <a:effectLst/>
              <a:latin typeface="Avenir Next LT Pro" panose="020B0504020202020204" pitchFamily="34" charset="0"/>
            </a:rPr>
            <a:t>DBscan</a:t>
          </a:r>
          <a:r>
            <a:rPr lang="en-US" b="0" i="0" u="none" strike="noStrike" dirty="0">
              <a:effectLst/>
              <a:latin typeface="Avenir Next LT Pro" panose="020B0504020202020204" pitchFamily="34" charset="0"/>
            </a:rPr>
            <a:t> , or NLP and word2vec to handle text data in a different way</a:t>
          </a:r>
          <a:endParaRPr lang="en-AU" dirty="0"/>
        </a:p>
      </dgm:t>
    </dgm:pt>
    <dgm:pt modelId="{90D6FD4F-4526-4CCE-A737-83C6076EA928}" type="parTrans" cxnId="{C76F5A9E-0934-48D4-8BD6-67782609EFB2}">
      <dgm:prSet/>
      <dgm:spPr/>
      <dgm:t>
        <a:bodyPr/>
        <a:lstStyle/>
        <a:p>
          <a:endParaRPr lang="en-AU"/>
        </a:p>
      </dgm:t>
    </dgm:pt>
    <dgm:pt modelId="{DE3B1A5A-1197-4BD0-B178-D3C3BA8D6F2F}" type="sibTrans" cxnId="{C76F5A9E-0934-48D4-8BD6-67782609EFB2}">
      <dgm:prSet/>
      <dgm:spPr/>
      <dgm:t>
        <a:bodyPr/>
        <a:lstStyle/>
        <a:p>
          <a:endParaRPr lang="en-AU"/>
        </a:p>
      </dgm:t>
    </dgm:pt>
    <dgm:pt modelId="{1C408514-4D0C-4078-A064-69EF5BD51A6D}">
      <dgm:prSet/>
      <dgm:spPr/>
      <dgm:t>
        <a:bodyPr/>
        <a:lstStyle/>
        <a:p>
          <a:r>
            <a:rPr lang="en-US" b="0" i="0" u="none" strike="noStrike" dirty="0">
              <a:effectLst/>
              <a:latin typeface="Avenir Next LT Pro" panose="020B0504020202020204" pitchFamily="34" charset="0"/>
            </a:rPr>
            <a:t>Spend time reviewing a much larger number of clusters, e.g. &gt; 100, which may provide better results</a:t>
          </a:r>
        </a:p>
      </dgm:t>
    </dgm:pt>
    <dgm:pt modelId="{0A58B4E2-80BC-4DE6-A3BA-1BC710EAFC66}" type="parTrans" cxnId="{FC62EA8C-E610-413E-8331-D9270C3CC924}">
      <dgm:prSet/>
      <dgm:spPr/>
      <dgm:t>
        <a:bodyPr/>
        <a:lstStyle/>
        <a:p>
          <a:endParaRPr lang="en-AU"/>
        </a:p>
      </dgm:t>
    </dgm:pt>
    <dgm:pt modelId="{4B6AFA26-AC5F-40B2-94AD-AEFDDCE67CE9}" type="sibTrans" cxnId="{FC62EA8C-E610-413E-8331-D9270C3CC924}">
      <dgm:prSet/>
      <dgm:spPr/>
      <dgm:t>
        <a:bodyPr/>
        <a:lstStyle/>
        <a:p>
          <a:endParaRPr lang="en-AU"/>
        </a:p>
      </dgm:t>
    </dgm:pt>
    <dgm:pt modelId="{1D0C8EAC-51C1-4E42-8BB5-C35B5B0FE545}">
      <dgm:prSet/>
      <dgm:spPr/>
      <dgm:t>
        <a:bodyPr/>
        <a:lstStyle/>
        <a:p>
          <a:r>
            <a:rPr lang="en-US" b="0" i="0" u="none" strike="noStrike" dirty="0">
              <a:effectLst/>
              <a:latin typeface="Avenir Next LT Pro" panose="020B0504020202020204" pitchFamily="34" charset="0"/>
            </a:rPr>
            <a:t>With the enriched data, compare another supervised prediction method.  We tried a Random Forest, however, due to the nature of our dataset, the amount of ram required to process this exceeded our capacity on both machines, and on </a:t>
          </a:r>
          <a:r>
            <a:rPr lang="en-US" b="0" i="0" u="none" strike="noStrike" dirty="0" err="1">
              <a:effectLst/>
              <a:latin typeface="Avenir Next LT Pro" panose="020B0504020202020204" pitchFamily="34" charset="0"/>
            </a:rPr>
            <a:t>Colab</a:t>
          </a:r>
          <a:r>
            <a:rPr lang="en-US" b="0" i="0" u="none" strike="noStrike" dirty="0">
              <a:effectLst/>
              <a:latin typeface="Avenir Next LT Pro" panose="020B0504020202020204" pitchFamily="34" charset="0"/>
            </a:rPr>
            <a:t>-Pro </a:t>
          </a:r>
          <a:r>
            <a:rPr lang="en-US" b="0" i="0" u="none" strike="noStrike" dirty="0" err="1">
              <a:effectLst/>
              <a:latin typeface="Avenir Next LT Pro" panose="020B0504020202020204" pitchFamily="34" charset="0"/>
            </a:rPr>
            <a:t>i,e</a:t>
          </a:r>
          <a:r>
            <a:rPr lang="en-US" b="0" i="0" u="none" strike="noStrike" dirty="0">
              <a:effectLst/>
              <a:latin typeface="Avenir Next LT Pro" panose="020B0504020202020204" pitchFamily="34" charset="0"/>
            </a:rPr>
            <a:t>, &gt; 35 gig  </a:t>
          </a:r>
        </a:p>
      </dgm:t>
    </dgm:pt>
    <dgm:pt modelId="{2DE64C68-9564-43D8-84C1-F20E673DD661}" type="parTrans" cxnId="{E2E66C21-C889-42B5-A95D-08EEF302BF27}">
      <dgm:prSet/>
      <dgm:spPr/>
      <dgm:t>
        <a:bodyPr/>
        <a:lstStyle/>
        <a:p>
          <a:endParaRPr lang="en-AU"/>
        </a:p>
      </dgm:t>
    </dgm:pt>
    <dgm:pt modelId="{49CC558F-A4D1-44D5-A0FB-CAD82D4705C7}" type="sibTrans" cxnId="{E2E66C21-C889-42B5-A95D-08EEF302BF27}">
      <dgm:prSet/>
      <dgm:spPr/>
      <dgm:t>
        <a:bodyPr/>
        <a:lstStyle/>
        <a:p>
          <a:endParaRPr lang="en-AU"/>
        </a:p>
      </dgm:t>
    </dgm:pt>
    <dgm:pt modelId="{8BAD29D9-C79F-4B50-AD3B-19354D9EEB97}">
      <dgm:prSet/>
      <dgm:spPr/>
      <dgm:t>
        <a:bodyPr/>
        <a:lstStyle/>
        <a:p>
          <a:r>
            <a:rPr lang="en-US" dirty="0">
              <a:latin typeface="Avenir Next LT Pro" panose="020B0504020202020204" pitchFamily="34" charset="0"/>
            </a:rPr>
            <a:t>A more effective way for users to filter / search features using keywords; auto-complete can be hit and miss and relies on users entering data in a particular way</a:t>
          </a:r>
          <a:endParaRPr lang="en-AU" dirty="0">
            <a:latin typeface="Avenir Next LT Pro" panose="020B0504020202020204" pitchFamily="34" charset="0"/>
          </a:endParaRPr>
        </a:p>
      </dgm:t>
    </dgm:pt>
    <dgm:pt modelId="{73764046-587B-4009-99D0-674E445965CE}" type="parTrans" cxnId="{AB0F89D8-FF7A-411C-B1F3-931BB0338B95}">
      <dgm:prSet/>
      <dgm:spPr/>
      <dgm:t>
        <a:bodyPr/>
        <a:lstStyle/>
        <a:p>
          <a:endParaRPr lang="en-AU"/>
        </a:p>
      </dgm:t>
    </dgm:pt>
    <dgm:pt modelId="{86C83993-8350-49FB-829F-6A19A1B80379}" type="sibTrans" cxnId="{AB0F89D8-FF7A-411C-B1F3-931BB0338B95}">
      <dgm:prSet/>
      <dgm:spPr/>
      <dgm:t>
        <a:bodyPr/>
        <a:lstStyle/>
        <a:p>
          <a:endParaRPr lang="en-AU"/>
        </a:p>
      </dgm:t>
    </dgm:pt>
    <dgm:pt modelId="{2FBA9F9B-7727-46C7-8775-F888EAEABC64}" type="pres">
      <dgm:prSet presAssocID="{20CBC9FC-BF6F-49A2-8FBC-9F261832D72D}" presName="diagram" presStyleCnt="0">
        <dgm:presLayoutVars>
          <dgm:dir/>
          <dgm:resizeHandles val="exact"/>
        </dgm:presLayoutVars>
      </dgm:prSet>
      <dgm:spPr/>
    </dgm:pt>
    <dgm:pt modelId="{83436634-D5BA-4BF7-8F4D-6574976A2925}" type="pres">
      <dgm:prSet presAssocID="{43147CF7-53B3-4269-9F58-FDD2DFD4FA0F}" presName="node" presStyleLbl="node1" presStyleIdx="0" presStyleCnt="4" custLinFactNeighborX="1207" custLinFactNeighborY="2816">
        <dgm:presLayoutVars>
          <dgm:bulletEnabled val="1"/>
        </dgm:presLayoutVars>
      </dgm:prSet>
      <dgm:spPr/>
    </dgm:pt>
    <dgm:pt modelId="{7D310FE6-A031-4197-A1B5-2466E820A1E6}" type="pres">
      <dgm:prSet presAssocID="{DE3B1A5A-1197-4BD0-B178-D3C3BA8D6F2F}" presName="sibTrans" presStyleCnt="0"/>
      <dgm:spPr/>
    </dgm:pt>
    <dgm:pt modelId="{C43364B5-C1FB-48B9-A2E1-82EAF3119D30}" type="pres">
      <dgm:prSet presAssocID="{1C408514-4D0C-4078-A064-69EF5BD51A6D}" presName="node" presStyleLbl="node1" presStyleIdx="1" presStyleCnt="4">
        <dgm:presLayoutVars>
          <dgm:bulletEnabled val="1"/>
        </dgm:presLayoutVars>
      </dgm:prSet>
      <dgm:spPr/>
    </dgm:pt>
    <dgm:pt modelId="{7343F862-69CD-4F7E-B52E-3036123EFD30}" type="pres">
      <dgm:prSet presAssocID="{4B6AFA26-AC5F-40B2-94AD-AEFDDCE67CE9}" presName="sibTrans" presStyleCnt="0"/>
      <dgm:spPr/>
    </dgm:pt>
    <dgm:pt modelId="{AE2D14A9-1EFE-4230-899E-97611D54E125}" type="pres">
      <dgm:prSet presAssocID="{1D0C8EAC-51C1-4E42-8BB5-C35B5B0FE545}" presName="node" presStyleLbl="node1" presStyleIdx="2" presStyleCnt="4">
        <dgm:presLayoutVars>
          <dgm:bulletEnabled val="1"/>
        </dgm:presLayoutVars>
      </dgm:prSet>
      <dgm:spPr/>
    </dgm:pt>
    <dgm:pt modelId="{FCF83D74-408E-4EC6-A61A-020FF2C30E18}" type="pres">
      <dgm:prSet presAssocID="{49CC558F-A4D1-44D5-A0FB-CAD82D4705C7}" presName="sibTrans" presStyleCnt="0"/>
      <dgm:spPr/>
    </dgm:pt>
    <dgm:pt modelId="{9F50C6CA-84D5-44C4-9BB9-44D1B0C45DFB}" type="pres">
      <dgm:prSet presAssocID="{8BAD29D9-C79F-4B50-AD3B-19354D9EEB97}" presName="node" presStyleLbl="node1" presStyleIdx="3" presStyleCnt="4">
        <dgm:presLayoutVars>
          <dgm:bulletEnabled val="1"/>
        </dgm:presLayoutVars>
      </dgm:prSet>
      <dgm:spPr/>
    </dgm:pt>
  </dgm:ptLst>
  <dgm:cxnLst>
    <dgm:cxn modelId="{E2E66C21-C889-42B5-A95D-08EEF302BF27}" srcId="{20CBC9FC-BF6F-49A2-8FBC-9F261832D72D}" destId="{1D0C8EAC-51C1-4E42-8BB5-C35B5B0FE545}" srcOrd="2" destOrd="0" parTransId="{2DE64C68-9564-43D8-84C1-F20E673DD661}" sibTransId="{49CC558F-A4D1-44D5-A0FB-CAD82D4705C7}"/>
    <dgm:cxn modelId="{E3B35333-ABCF-4E48-BB08-0580DEB73BE4}" type="presOf" srcId="{8BAD29D9-C79F-4B50-AD3B-19354D9EEB97}" destId="{9F50C6CA-84D5-44C4-9BB9-44D1B0C45DFB}" srcOrd="0" destOrd="0" presId="urn:microsoft.com/office/officeart/2005/8/layout/default"/>
    <dgm:cxn modelId="{FC62EA8C-E610-413E-8331-D9270C3CC924}" srcId="{20CBC9FC-BF6F-49A2-8FBC-9F261832D72D}" destId="{1C408514-4D0C-4078-A064-69EF5BD51A6D}" srcOrd="1" destOrd="0" parTransId="{0A58B4E2-80BC-4DE6-A3BA-1BC710EAFC66}" sibTransId="{4B6AFA26-AC5F-40B2-94AD-AEFDDCE67CE9}"/>
    <dgm:cxn modelId="{FCF55B8D-9B68-470D-A119-5AE1A9877E31}" type="presOf" srcId="{43147CF7-53B3-4269-9F58-FDD2DFD4FA0F}" destId="{83436634-D5BA-4BF7-8F4D-6574976A2925}" srcOrd="0" destOrd="0" presId="urn:microsoft.com/office/officeart/2005/8/layout/default"/>
    <dgm:cxn modelId="{C76F5A9E-0934-48D4-8BD6-67782609EFB2}" srcId="{20CBC9FC-BF6F-49A2-8FBC-9F261832D72D}" destId="{43147CF7-53B3-4269-9F58-FDD2DFD4FA0F}" srcOrd="0" destOrd="0" parTransId="{90D6FD4F-4526-4CCE-A737-83C6076EA928}" sibTransId="{DE3B1A5A-1197-4BD0-B178-D3C3BA8D6F2F}"/>
    <dgm:cxn modelId="{7B40F8BF-24F6-4771-9D23-1B6D2576D6E7}" type="presOf" srcId="{1D0C8EAC-51C1-4E42-8BB5-C35B5B0FE545}" destId="{AE2D14A9-1EFE-4230-899E-97611D54E125}" srcOrd="0" destOrd="0" presId="urn:microsoft.com/office/officeart/2005/8/layout/default"/>
    <dgm:cxn modelId="{E8D813C3-935F-4837-97FA-E7E2165B0402}" type="presOf" srcId="{1C408514-4D0C-4078-A064-69EF5BD51A6D}" destId="{C43364B5-C1FB-48B9-A2E1-82EAF3119D30}" srcOrd="0" destOrd="0" presId="urn:microsoft.com/office/officeart/2005/8/layout/default"/>
    <dgm:cxn modelId="{AB0F89D8-FF7A-411C-B1F3-931BB0338B95}" srcId="{20CBC9FC-BF6F-49A2-8FBC-9F261832D72D}" destId="{8BAD29D9-C79F-4B50-AD3B-19354D9EEB97}" srcOrd="3" destOrd="0" parTransId="{73764046-587B-4009-99D0-674E445965CE}" sibTransId="{86C83993-8350-49FB-829F-6A19A1B80379}"/>
    <dgm:cxn modelId="{0130CDF3-FCF7-4239-B6C2-E0F63E6A2C9F}" type="presOf" srcId="{20CBC9FC-BF6F-49A2-8FBC-9F261832D72D}" destId="{2FBA9F9B-7727-46C7-8775-F888EAEABC64}" srcOrd="0" destOrd="0" presId="urn:microsoft.com/office/officeart/2005/8/layout/default"/>
    <dgm:cxn modelId="{7C3471E8-57B3-4E7F-8B1F-D510D038DEF0}" type="presParOf" srcId="{2FBA9F9B-7727-46C7-8775-F888EAEABC64}" destId="{83436634-D5BA-4BF7-8F4D-6574976A2925}" srcOrd="0" destOrd="0" presId="urn:microsoft.com/office/officeart/2005/8/layout/default"/>
    <dgm:cxn modelId="{07CF2EC1-F27A-4BF6-A4DE-9D19691E927D}" type="presParOf" srcId="{2FBA9F9B-7727-46C7-8775-F888EAEABC64}" destId="{7D310FE6-A031-4197-A1B5-2466E820A1E6}" srcOrd="1" destOrd="0" presId="urn:microsoft.com/office/officeart/2005/8/layout/default"/>
    <dgm:cxn modelId="{91D9C761-47C5-4A48-87DD-5321535F1934}" type="presParOf" srcId="{2FBA9F9B-7727-46C7-8775-F888EAEABC64}" destId="{C43364B5-C1FB-48B9-A2E1-82EAF3119D30}" srcOrd="2" destOrd="0" presId="urn:microsoft.com/office/officeart/2005/8/layout/default"/>
    <dgm:cxn modelId="{805DC96A-C368-45F4-8C59-3006B069CFAA}" type="presParOf" srcId="{2FBA9F9B-7727-46C7-8775-F888EAEABC64}" destId="{7343F862-69CD-4F7E-B52E-3036123EFD30}" srcOrd="3" destOrd="0" presId="urn:microsoft.com/office/officeart/2005/8/layout/default"/>
    <dgm:cxn modelId="{3D716DE3-C18E-47A6-B195-1EB0092F2D01}" type="presParOf" srcId="{2FBA9F9B-7727-46C7-8775-F888EAEABC64}" destId="{AE2D14A9-1EFE-4230-899E-97611D54E125}" srcOrd="4" destOrd="0" presId="urn:microsoft.com/office/officeart/2005/8/layout/default"/>
    <dgm:cxn modelId="{71500E31-18B7-44C9-B0FD-6FE5883C7840}" type="presParOf" srcId="{2FBA9F9B-7727-46C7-8775-F888EAEABC64}" destId="{FCF83D74-408E-4EC6-A61A-020FF2C30E18}" srcOrd="5" destOrd="0" presId="urn:microsoft.com/office/officeart/2005/8/layout/default"/>
    <dgm:cxn modelId="{BD5EB3E4-C496-41DC-B580-64D959AD25CD}" type="presParOf" srcId="{2FBA9F9B-7727-46C7-8775-F888EAEABC64}" destId="{9F50C6CA-84D5-44C4-9BB9-44D1B0C45DF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1BE5E2-C258-4DE7-BEFA-9FA8684706A5}" type="doc">
      <dgm:prSet loTypeId="urn:microsoft.com/office/officeart/2008/layout/HexagonCluster" loCatId="picture" qsTypeId="urn:microsoft.com/office/officeart/2005/8/quickstyle/simple1" qsCatId="simple" csTypeId="urn:microsoft.com/office/officeart/2005/8/colors/colorful4" csCatId="colorful" phldr="1"/>
      <dgm:spPr/>
      <dgm:t>
        <a:bodyPr/>
        <a:lstStyle/>
        <a:p>
          <a:endParaRPr lang="en-AU"/>
        </a:p>
      </dgm:t>
    </dgm:pt>
    <dgm:pt modelId="{FF51C574-AF72-4DD5-8F49-43210A1D45E5}">
      <dgm:prSet phldrT="[Text]"/>
      <dgm:spPr/>
      <dgm:t>
        <a:bodyPr/>
        <a:lstStyle/>
        <a:p>
          <a:pPr>
            <a:buSzPts val="1400"/>
            <a:buChar char="◈"/>
          </a:pPr>
          <a:r>
            <a:rPr lang="en-US">
              <a:latin typeface="Avenir Next LT Pro" panose="020B0504020202020204" pitchFamily="34" charset="0"/>
            </a:rPr>
            <a:t>Seek feedback from users on our recommendation to enable further refinement of the machine learning model</a:t>
          </a:r>
          <a:endParaRPr lang="en-AU" dirty="0"/>
        </a:p>
      </dgm:t>
    </dgm:pt>
    <dgm:pt modelId="{EE79D1A4-2823-4F93-9778-3E9EBFD0192A}" type="parTrans" cxnId="{5177BBFA-7433-490A-B484-9BCAF7F14043}">
      <dgm:prSet/>
      <dgm:spPr/>
      <dgm:t>
        <a:bodyPr/>
        <a:lstStyle/>
        <a:p>
          <a:endParaRPr lang="en-AU"/>
        </a:p>
      </dgm:t>
    </dgm:pt>
    <dgm:pt modelId="{5F3C3FFA-478D-4B83-AA70-DE451A5814AA}" type="sibTrans" cxnId="{5177BBFA-7433-490A-B484-9BCAF7F1404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AU"/>
        </a:p>
      </dgm:t>
    </dgm:pt>
    <dgm:pt modelId="{E218A9A6-204D-414A-B6F8-0910C6EC2E9B}">
      <dgm:prSet/>
      <dgm:spPr/>
      <dgm:t>
        <a:bodyPr/>
        <a:lstStyle/>
        <a:p>
          <a:r>
            <a:rPr lang="en-US">
              <a:latin typeface="Avenir Next LT Pro" panose="020B0504020202020204" pitchFamily="34" charset="0"/>
            </a:rPr>
            <a:t>Provide reviewing capabilities to grow the dataset for machine learning</a:t>
          </a:r>
          <a:endParaRPr lang="en-US" dirty="0">
            <a:latin typeface="Avenir Next LT Pro" panose="020B0504020202020204" pitchFamily="34" charset="0"/>
          </a:endParaRPr>
        </a:p>
      </dgm:t>
    </dgm:pt>
    <dgm:pt modelId="{E532841C-80C0-4669-ADB1-B04B465C0245}" type="parTrans" cxnId="{FB74B616-2098-4F36-86B7-3B9EBA087666}">
      <dgm:prSet/>
      <dgm:spPr/>
      <dgm:t>
        <a:bodyPr/>
        <a:lstStyle/>
        <a:p>
          <a:endParaRPr lang="en-AU"/>
        </a:p>
      </dgm:t>
    </dgm:pt>
    <dgm:pt modelId="{8F584EE7-7802-42DC-B0D2-0444B538C860}" type="sibTrans" cxnId="{FB74B616-2098-4F36-86B7-3B9EBA087666}">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t>
        <a:bodyPr/>
        <a:lstStyle/>
        <a:p>
          <a:endParaRPr lang="en-AU"/>
        </a:p>
      </dgm:t>
    </dgm:pt>
    <dgm:pt modelId="{FDF60221-E1F7-49FF-81B7-44C93410D51A}">
      <dgm:prSet/>
      <dgm:spPr/>
      <dgm:t>
        <a:bodyPr/>
        <a:lstStyle/>
        <a:p>
          <a:r>
            <a:rPr lang="en-US" dirty="0">
              <a:latin typeface="Avenir Next LT Pro" panose="020B0504020202020204" pitchFamily="34" charset="0"/>
            </a:rPr>
            <a:t>Include information scraped from brewery websites or snippets from reviews (e.g. top review and / or lowest review)</a:t>
          </a:r>
        </a:p>
      </dgm:t>
    </dgm:pt>
    <dgm:pt modelId="{B88D18C1-2415-4873-8750-005BABB40B0B}" type="parTrans" cxnId="{713BD1B4-6710-4388-A7E2-08D3F36BFD91}">
      <dgm:prSet/>
      <dgm:spPr/>
      <dgm:t>
        <a:bodyPr/>
        <a:lstStyle/>
        <a:p>
          <a:endParaRPr lang="en-AU"/>
        </a:p>
      </dgm:t>
    </dgm:pt>
    <dgm:pt modelId="{66989171-A8A5-4FEB-8A5E-FDE0612715D7}" type="sibTrans" cxnId="{713BD1B4-6710-4388-A7E2-08D3F36BFD91}">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dgm:spPr>
      <dgm:t>
        <a:bodyPr/>
        <a:lstStyle/>
        <a:p>
          <a:endParaRPr lang="en-AU"/>
        </a:p>
      </dgm:t>
    </dgm:pt>
    <dgm:pt modelId="{47B47FE0-85C5-45A6-B6F6-393AC0482D86}">
      <dgm:prSet/>
      <dgm:spPr/>
      <dgm:t>
        <a:bodyPr/>
        <a:lstStyle/>
        <a:p>
          <a:r>
            <a:rPr lang="en-US" dirty="0">
              <a:latin typeface="Avenir Next LT Pro" panose="020B0504020202020204" pitchFamily="34" charset="0"/>
            </a:rPr>
            <a:t>Include photo of recommended beer</a:t>
          </a:r>
        </a:p>
      </dgm:t>
    </dgm:pt>
    <dgm:pt modelId="{0C13A970-13A5-45B9-99F9-EFF94683C53E}" type="parTrans" cxnId="{AE048A39-DE1D-452A-87B8-2D2B7026D81B}">
      <dgm:prSet/>
      <dgm:spPr/>
      <dgm:t>
        <a:bodyPr/>
        <a:lstStyle/>
        <a:p>
          <a:endParaRPr lang="en-AU"/>
        </a:p>
      </dgm:t>
    </dgm:pt>
    <dgm:pt modelId="{53B4E119-36EA-4E5C-8EBA-F4E4ABFA447D}" type="sibTrans" cxnId="{AE048A39-DE1D-452A-87B8-2D2B7026D81B}">
      <dgm:prSet/>
      <dgm:spPr/>
      <dgm:t>
        <a:bodyPr/>
        <a:lstStyle/>
        <a:p>
          <a:endParaRPr lang="en-AU"/>
        </a:p>
      </dgm:t>
    </dgm:pt>
    <dgm:pt modelId="{8672D22D-B306-40A7-AE54-44A4A9C839BA}" type="pres">
      <dgm:prSet presAssocID="{271BE5E2-C258-4DE7-BEFA-9FA8684706A5}" presName="Name0" presStyleCnt="0">
        <dgm:presLayoutVars>
          <dgm:chMax val="21"/>
          <dgm:chPref val="21"/>
        </dgm:presLayoutVars>
      </dgm:prSet>
      <dgm:spPr/>
    </dgm:pt>
    <dgm:pt modelId="{D3F4813A-752F-451D-B107-A6D03482D973}" type="pres">
      <dgm:prSet presAssocID="{FF51C574-AF72-4DD5-8F49-43210A1D45E5}" presName="text1" presStyleCnt="0"/>
      <dgm:spPr/>
    </dgm:pt>
    <dgm:pt modelId="{FAB45E6C-490D-4560-8513-D7283B6097E7}" type="pres">
      <dgm:prSet presAssocID="{FF51C574-AF72-4DD5-8F49-43210A1D45E5}" presName="textRepeatNode" presStyleLbl="alignNode1" presStyleIdx="0" presStyleCnt="4">
        <dgm:presLayoutVars>
          <dgm:chMax val="0"/>
          <dgm:chPref val="0"/>
          <dgm:bulletEnabled val="1"/>
        </dgm:presLayoutVars>
      </dgm:prSet>
      <dgm:spPr/>
    </dgm:pt>
    <dgm:pt modelId="{1634DF2E-F46D-4503-ADA7-62C2C3C47EF5}" type="pres">
      <dgm:prSet presAssocID="{FF51C574-AF72-4DD5-8F49-43210A1D45E5}" presName="textaccent1" presStyleCnt="0"/>
      <dgm:spPr/>
    </dgm:pt>
    <dgm:pt modelId="{2EDE3BA3-86F6-4C7A-91FB-EEB484A1DB8D}" type="pres">
      <dgm:prSet presAssocID="{FF51C574-AF72-4DD5-8F49-43210A1D45E5}" presName="accentRepeatNode" presStyleLbl="solidAlignAcc1" presStyleIdx="0" presStyleCnt="8"/>
      <dgm:spPr/>
    </dgm:pt>
    <dgm:pt modelId="{1D78B6E5-2E9F-4AE0-829D-CAF517D1D24B}" type="pres">
      <dgm:prSet presAssocID="{5F3C3FFA-478D-4B83-AA70-DE451A5814AA}" presName="image1" presStyleCnt="0"/>
      <dgm:spPr/>
    </dgm:pt>
    <dgm:pt modelId="{885B72F0-6C5E-40E6-950D-DF80AD5D3DBE}" type="pres">
      <dgm:prSet presAssocID="{5F3C3FFA-478D-4B83-AA70-DE451A5814AA}" presName="imageRepeatNode" presStyleLbl="alignAcc1" presStyleIdx="0" presStyleCnt="4"/>
      <dgm:spPr/>
    </dgm:pt>
    <dgm:pt modelId="{FE20FE2D-FA56-40CF-A2DA-14E5B9BC0FDC}" type="pres">
      <dgm:prSet presAssocID="{5F3C3FFA-478D-4B83-AA70-DE451A5814AA}" presName="imageaccent1" presStyleCnt="0"/>
      <dgm:spPr/>
    </dgm:pt>
    <dgm:pt modelId="{90E21020-5A21-4803-9E12-8F3868EA7B9D}" type="pres">
      <dgm:prSet presAssocID="{5F3C3FFA-478D-4B83-AA70-DE451A5814AA}" presName="accentRepeatNode" presStyleLbl="solidAlignAcc1" presStyleIdx="1" presStyleCnt="8"/>
      <dgm:spPr/>
    </dgm:pt>
    <dgm:pt modelId="{6A46C68D-B1F7-4A10-A1A2-D9CEFB5D2199}" type="pres">
      <dgm:prSet presAssocID="{E218A9A6-204D-414A-B6F8-0910C6EC2E9B}" presName="text2" presStyleCnt="0"/>
      <dgm:spPr/>
    </dgm:pt>
    <dgm:pt modelId="{6610A652-7885-4872-AAB5-48435AAEEA14}" type="pres">
      <dgm:prSet presAssocID="{E218A9A6-204D-414A-B6F8-0910C6EC2E9B}" presName="textRepeatNode" presStyleLbl="alignNode1" presStyleIdx="1" presStyleCnt="4">
        <dgm:presLayoutVars>
          <dgm:chMax val="0"/>
          <dgm:chPref val="0"/>
          <dgm:bulletEnabled val="1"/>
        </dgm:presLayoutVars>
      </dgm:prSet>
      <dgm:spPr/>
    </dgm:pt>
    <dgm:pt modelId="{B1960CD6-A723-416D-AF8D-816FDC23A83F}" type="pres">
      <dgm:prSet presAssocID="{E218A9A6-204D-414A-B6F8-0910C6EC2E9B}" presName="textaccent2" presStyleCnt="0"/>
      <dgm:spPr/>
    </dgm:pt>
    <dgm:pt modelId="{3C0ABD95-F34F-4290-B8A2-E2F2B5572C8B}" type="pres">
      <dgm:prSet presAssocID="{E218A9A6-204D-414A-B6F8-0910C6EC2E9B}" presName="accentRepeatNode" presStyleLbl="solidAlignAcc1" presStyleIdx="2" presStyleCnt="8"/>
      <dgm:spPr/>
    </dgm:pt>
    <dgm:pt modelId="{7B95DCFE-8E26-41F3-BABD-846248650E16}" type="pres">
      <dgm:prSet presAssocID="{8F584EE7-7802-42DC-B0D2-0444B538C860}" presName="image2" presStyleCnt="0"/>
      <dgm:spPr/>
    </dgm:pt>
    <dgm:pt modelId="{5B78C416-DB2A-4D1E-9325-98FEF9D06D44}" type="pres">
      <dgm:prSet presAssocID="{8F584EE7-7802-42DC-B0D2-0444B538C860}" presName="imageRepeatNode" presStyleLbl="alignAcc1" presStyleIdx="1" presStyleCnt="4"/>
      <dgm:spPr/>
    </dgm:pt>
    <dgm:pt modelId="{404D2525-021C-47CD-809F-A9A1D40EB685}" type="pres">
      <dgm:prSet presAssocID="{8F584EE7-7802-42DC-B0D2-0444B538C860}" presName="imageaccent2" presStyleCnt="0"/>
      <dgm:spPr/>
    </dgm:pt>
    <dgm:pt modelId="{5510014C-AD2F-4847-BE83-ADAE92B4A5E2}" type="pres">
      <dgm:prSet presAssocID="{8F584EE7-7802-42DC-B0D2-0444B538C860}" presName="accentRepeatNode" presStyleLbl="solidAlignAcc1" presStyleIdx="3" presStyleCnt="8"/>
      <dgm:spPr/>
    </dgm:pt>
    <dgm:pt modelId="{125560EF-FFDA-4959-9435-D460829827AD}" type="pres">
      <dgm:prSet presAssocID="{FDF60221-E1F7-49FF-81B7-44C93410D51A}" presName="text3" presStyleCnt="0"/>
      <dgm:spPr/>
    </dgm:pt>
    <dgm:pt modelId="{6D99FA51-143D-4CC3-8778-8E24A4F5BE9F}" type="pres">
      <dgm:prSet presAssocID="{FDF60221-E1F7-49FF-81B7-44C93410D51A}" presName="textRepeatNode" presStyleLbl="alignNode1" presStyleIdx="2" presStyleCnt="4">
        <dgm:presLayoutVars>
          <dgm:chMax val="0"/>
          <dgm:chPref val="0"/>
          <dgm:bulletEnabled val="1"/>
        </dgm:presLayoutVars>
      </dgm:prSet>
      <dgm:spPr/>
    </dgm:pt>
    <dgm:pt modelId="{060AD6E3-6F27-41DD-B0BF-58963FAA5F2C}" type="pres">
      <dgm:prSet presAssocID="{FDF60221-E1F7-49FF-81B7-44C93410D51A}" presName="textaccent3" presStyleCnt="0"/>
      <dgm:spPr/>
    </dgm:pt>
    <dgm:pt modelId="{7DDF76EC-BF2C-4BC5-A2FA-74BC268EA50A}" type="pres">
      <dgm:prSet presAssocID="{FDF60221-E1F7-49FF-81B7-44C93410D51A}" presName="accentRepeatNode" presStyleLbl="solidAlignAcc1" presStyleIdx="4" presStyleCnt="8"/>
      <dgm:spPr/>
    </dgm:pt>
    <dgm:pt modelId="{9F52DCB7-B4FA-4B1C-8B83-EA7947A1A76E}" type="pres">
      <dgm:prSet presAssocID="{66989171-A8A5-4FEB-8A5E-FDE0612715D7}" presName="image3" presStyleCnt="0"/>
      <dgm:spPr/>
    </dgm:pt>
    <dgm:pt modelId="{42FE97CC-2481-4268-977C-3D659B8E7225}" type="pres">
      <dgm:prSet presAssocID="{66989171-A8A5-4FEB-8A5E-FDE0612715D7}" presName="imageRepeatNode" presStyleLbl="alignAcc1" presStyleIdx="2" presStyleCnt="4"/>
      <dgm:spPr/>
    </dgm:pt>
    <dgm:pt modelId="{2F122ACA-0C14-4DB7-B0CF-386EC67C1B68}" type="pres">
      <dgm:prSet presAssocID="{66989171-A8A5-4FEB-8A5E-FDE0612715D7}" presName="imageaccent3" presStyleCnt="0"/>
      <dgm:spPr/>
    </dgm:pt>
    <dgm:pt modelId="{40026E2C-7589-4B20-8359-D2A3F68E3A22}" type="pres">
      <dgm:prSet presAssocID="{66989171-A8A5-4FEB-8A5E-FDE0612715D7}" presName="accentRepeatNode" presStyleLbl="solidAlignAcc1" presStyleIdx="5" presStyleCnt="8"/>
      <dgm:spPr/>
    </dgm:pt>
    <dgm:pt modelId="{35FC9EB4-3152-4641-9533-3763AF32B9C4}" type="pres">
      <dgm:prSet presAssocID="{47B47FE0-85C5-45A6-B6F6-393AC0482D86}" presName="text4" presStyleCnt="0"/>
      <dgm:spPr/>
    </dgm:pt>
    <dgm:pt modelId="{89CF1A7B-1968-4D38-925F-42EB0D4E6A5A}" type="pres">
      <dgm:prSet presAssocID="{47B47FE0-85C5-45A6-B6F6-393AC0482D86}" presName="textRepeatNode" presStyleLbl="alignNode1" presStyleIdx="3" presStyleCnt="4">
        <dgm:presLayoutVars>
          <dgm:chMax val="0"/>
          <dgm:chPref val="0"/>
          <dgm:bulletEnabled val="1"/>
        </dgm:presLayoutVars>
      </dgm:prSet>
      <dgm:spPr/>
    </dgm:pt>
    <dgm:pt modelId="{C2769220-EC5F-4F1C-94CC-535E332EFBC9}" type="pres">
      <dgm:prSet presAssocID="{47B47FE0-85C5-45A6-B6F6-393AC0482D86}" presName="textaccent4" presStyleCnt="0"/>
      <dgm:spPr/>
    </dgm:pt>
    <dgm:pt modelId="{3344D2DB-E468-4FD5-BB04-AE32AAA84A60}" type="pres">
      <dgm:prSet presAssocID="{47B47FE0-85C5-45A6-B6F6-393AC0482D86}" presName="accentRepeatNode" presStyleLbl="solidAlignAcc1" presStyleIdx="6" presStyleCnt="8"/>
      <dgm:spPr/>
    </dgm:pt>
    <dgm:pt modelId="{8E5CCA21-0990-4CFA-8CF6-0961C78BF801}" type="pres">
      <dgm:prSet presAssocID="{53B4E119-36EA-4E5C-8EBA-F4E4ABFA447D}" presName="image4" presStyleCnt="0"/>
      <dgm:spPr/>
    </dgm:pt>
    <dgm:pt modelId="{D6A888B9-6FC4-4706-B71C-8AA20F0B571E}" type="pres">
      <dgm:prSet presAssocID="{53B4E119-36EA-4E5C-8EBA-F4E4ABFA447D}" presName="imageRepeatNode" presStyleLbl="alignAcc1" presStyleIdx="3" presStyleCnt="4"/>
      <dgm:spPr/>
    </dgm:pt>
    <dgm:pt modelId="{4AACABDB-46E4-4A5B-A8EB-6B6D7F568F69}" type="pres">
      <dgm:prSet presAssocID="{53B4E119-36EA-4E5C-8EBA-F4E4ABFA447D}" presName="imageaccent4" presStyleCnt="0"/>
      <dgm:spPr/>
    </dgm:pt>
    <dgm:pt modelId="{ED53D263-0FB3-402E-86AA-6DD853342F73}" type="pres">
      <dgm:prSet presAssocID="{53B4E119-36EA-4E5C-8EBA-F4E4ABFA447D}" presName="accentRepeatNode" presStyleLbl="solidAlignAcc1" presStyleIdx="7" presStyleCnt="8"/>
      <dgm:spPr/>
    </dgm:pt>
  </dgm:ptLst>
  <dgm:cxnLst>
    <dgm:cxn modelId="{E0B28016-5913-4DF6-96A0-A4F587915B0E}" type="presOf" srcId="{FDF60221-E1F7-49FF-81B7-44C93410D51A}" destId="{6D99FA51-143D-4CC3-8778-8E24A4F5BE9F}" srcOrd="0" destOrd="0" presId="urn:microsoft.com/office/officeart/2008/layout/HexagonCluster"/>
    <dgm:cxn modelId="{FB74B616-2098-4F36-86B7-3B9EBA087666}" srcId="{271BE5E2-C258-4DE7-BEFA-9FA8684706A5}" destId="{E218A9A6-204D-414A-B6F8-0910C6EC2E9B}" srcOrd="1" destOrd="0" parTransId="{E532841C-80C0-4669-ADB1-B04B465C0245}" sibTransId="{8F584EE7-7802-42DC-B0D2-0444B538C860}"/>
    <dgm:cxn modelId="{AE048A39-DE1D-452A-87B8-2D2B7026D81B}" srcId="{271BE5E2-C258-4DE7-BEFA-9FA8684706A5}" destId="{47B47FE0-85C5-45A6-B6F6-393AC0482D86}" srcOrd="3" destOrd="0" parTransId="{0C13A970-13A5-45B9-99F9-EFF94683C53E}" sibTransId="{53B4E119-36EA-4E5C-8EBA-F4E4ABFA447D}"/>
    <dgm:cxn modelId="{1AECF344-965F-4151-BCDA-E0530F9EAA6B}" type="presOf" srcId="{47B47FE0-85C5-45A6-B6F6-393AC0482D86}" destId="{89CF1A7B-1968-4D38-925F-42EB0D4E6A5A}" srcOrd="0" destOrd="0" presId="urn:microsoft.com/office/officeart/2008/layout/HexagonCluster"/>
    <dgm:cxn modelId="{E617FC67-AE79-4415-87C6-B47E4BAF7209}" type="presOf" srcId="{66989171-A8A5-4FEB-8A5E-FDE0612715D7}" destId="{42FE97CC-2481-4268-977C-3D659B8E7225}" srcOrd="0" destOrd="0" presId="urn:microsoft.com/office/officeart/2008/layout/HexagonCluster"/>
    <dgm:cxn modelId="{CB3C4273-50B3-47CB-94D8-5FEBDC474B0D}" type="presOf" srcId="{5F3C3FFA-478D-4B83-AA70-DE451A5814AA}" destId="{885B72F0-6C5E-40E6-950D-DF80AD5D3DBE}" srcOrd="0" destOrd="0" presId="urn:microsoft.com/office/officeart/2008/layout/HexagonCluster"/>
    <dgm:cxn modelId="{D70A8689-4EFC-4594-9C45-CC008841941E}" type="presOf" srcId="{271BE5E2-C258-4DE7-BEFA-9FA8684706A5}" destId="{8672D22D-B306-40A7-AE54-44A4A9C839BA}" srcOrd="0" destOrd="0" presId="urn:microsoft.com/office/officeart/2008/layout/HexagonCluster"/>
    <dgm:cxn modelId="{713BD1B4-6710-4388-A7E2-08D3F36BFD91}" srcId="{271BE5E2-C258-4DE7-BEFA-9FA8684706A5}" destId="{FDF60221-E1F7-49FF-81B7-44C93410D51A}" srcOrd="2" destOrd="0" parTransId="{B88D18C1-2415-4873-8750-005BABB40B0B}" sibTransId="{66989171-A8A5-4FEB-8A5E-FDE0612715D7}"/>
    <dgm:cxn modelId="{BAAE5BBC-727C-47AC-8228-47CD9BC5CDF1}" type="presOf" srcId="{53B4E119-36EA-4E5C-8EBA-F4E4ABFA447D}" destId="{D6A888B9-6FC4-4706-B71C-8AA20F0B571E}" srcOrd="0" destOrd="0" presId="urn:microsoft.com/office/officeart/2008/layout/HexagonCluster"/>
    <dgm:cxn modelId="{6DB074CE-A4C9-45C2-9B25-1286D4B8DDB2}" type="presOf" srcId="{FF51C574-AF72-4DD5-8F49-43210A1D45E5}" destId="{FAB45E6C-490D-4560-8513-D7283B6097E7}" srcOrd="0" destOrd="0" presId="urn:microsoft.com/office/officeart/2008/layout/HexagonCluster"/>
    <dgm:cxn modelId="{9FDD14D4-5923-43B7-AF1B-8E98542C11E6}" type="presOf" srcId="{8F584EE7-7802-42DC-B0D2-0444B538C860}" destId="{5B78C416-DB2A-4D1E-9325-98FEF9D06D44}" srcOrd="0" destOrd="0" presId="urn:microsoft.com/office/officeart/2008/layout/HexagonCluster"/>
    <dgm:cxn modelId="{900039F5-4F80-42F3-9D16-0E77F2707AB1}" type="presOf" srcId="{E218A9A6-204D-414A-B6F8-0910C6EC2E9B}" destId="{6610A652-7885-4872-AAB5-48435AAEEA14}" srcOrd="0" destOrd="0" presId="urn:microsoft.com/office/officeart/2008/layout/HexagonCluster"/>
    <dgm:cxn modelId="{5177BBFA-7433-490A-B484-9BCAF7F14043}" srcId="{271BE5E2-C258-4DE7-BEFA-9FA8684706A5}" destId="{FF51C574-AF72-4DD5-8F49-43210A1D45E5}" srcOrd="0" destOrd="0" parTransId="{EE79D1A4-2823-4F93-9778-3E9EBFD0192A}" sibTransId="{5F3C3FFA-478D-4B83-AA70-DE451A5814AA}"/>
    <dgm:cxn modelId="{56892CAA-922E-4A75-AE07-08EB0E5DB40B}" type="presParOf" srcId="{8672D22D-B306-40A7-AE54-44A4A9C839BA}" destId="{D3F4813A-752F-451D-B107-A6D03482D973}" srcOrd="0" destOrd="0" presId="urn:microsoft.com/office/officeart/2008/layout/HexagonCluster"/>
    <dgm:cxn modelId="{62C6B7C8-9FCE-42F7-A31B-08965748BA7F}" type="presParOf" srcId="{D3F4813A-752F-451D-B107-A6D03482D973}" destId="{FAB45E6C-490D-4560-8513-D7283B6097E7}" srcOrd="0" destOrd="0" presId="urn:microsoft.com/office/officeart/2008/layout/HexagonCluster"/>
    <dgm:cxn modelId="{75376EF4-65B1-488D-A543-100EB143166A}" type="presParOf" srcId="{8672D22D-B306-40A7-AE54-44A4A9C839BA}" destId="{1634DF2E-F46D-4503-ADA7-62C2C3C47EF5}" srcOrd="1" destOrd="0" presId="urn:microsoft.com/office/officeart/2008/layout/HexagonCluster"/>
    <dgm:cxn modelId="{BDFA3DB1-885A-4F46-94DF-845A0B139660}" type="presParOf" srcId="{1634DF2E-F46D-4503-ADA7-62C2C3C47EF5}" destId="{2EDE3BA3-86F6-4C7A-91FB-EEB484A1DB8D}" srcOrd="0" destOrd="0" presId="urn:microsoft.com/office/officeart/2008/layout/HexagonCluster"/>
    <dgm:cxn modelId="{76AC83CF-B328-478F-9A55-BF9D39380A32}" type="presParOf" srcId="{8672D22D-B306-40A7-AE54-44A4A9C839BA}" destId="{1D78B6E5-2E9F-4AE0-829D-CAF517D1D24B}" srcOrd="2" destOrd="0" presId="urn:microsoft.com/office/officeart/2008/layout/HexagonCluster"/>
    <dgm:cxn modelId="{1C9188EE-9005-4312-907F-F1AB8CDA4F8A}" type="presParOf" srcId="{1D78B6E5-2E9F-4AE0-829D-CAF517D1D24B}" destId="{885B72F0-6C5E-40E6-950D-DF80AD5D3DBE}" srcOrd="0" destOrd="0" presId="urn:microsoft.com/office/officeart/2008/layout/HexagonCluster"/>
    <dgm:cxn modelId="{14AAE007-0043-4608-AC61-875F8315FE41}" type="presParOf" srcId="{8672D22D-B306-40A7-AE54-44A4A9C839BA}" destId="{FE20FE2D-FA56-40CF-A2DA-14E5B9BC0FDC}" srcOrd="3" destOrd="0" presId="urn:microsoft.com/office/officeart/2008/layout/HexagonCluster"/>
    <dgm:cxn modelId="{C4FC1F52-F821-430C-8F43-20F858BE5B0B}" type="presParOf" srcId="{FE20FE2D-FA56-40CF-A2DA-14E5B9BC0FDC}" destId="{90E21020-5A21-4803-9E12-8F3868EA7B9D}" srcOrd="0" destOrd="0" presId="urn:microsoft.com/office/officeart/2008/layout/HexagonCluster"/>
    <dgm:cxn modelId="{8E3B2919-6CDB-44EA-B373-71CCB47B9857}" type="presParOf" srcId="{8672D22D-B306-40A7-AE54-44A4A9C839BA}" destId="{6A46C68D-B1F7-4A10-A1A2-D9CEFB5D2199}" srcOrd="4" destOrd="0" presId="urn:microsoft.com/office/officeart/2008/layout/HexagonCluster"/>
    <dgm:cxn modelId="{A9063CF4-CDEE-424F-B0E7-A61900BF6C33}" type="presParOf" srcId="{6A46C68D-B1F7-4A10-A1A2-D9CEFB5D2199}" destId="{6610A652-7885-4872-AAB5-48435AAEEA14}" srcOrd="0" destOrd="0" presId="urn:microsoft.com/office/officeart/2008/layout/HexagonCluster"/>
    <dgm:cxn modelId="{D524DDC8-F945-49E8-9646-FBC3CCDF60D3}" type="presParOf" srcId="{8672D22D-B306-40A7-AE54-44A4A9C839BA}" destId="{B1960CD6-A723-416D-AF8D-816FDC23A83F}" srcOrd="5" destOrd="0" presId="urn:microsoft.com/office/officeart/2008/layout/HexagonCluster"/>
    <dgm:cxn modelId="{004B3EB4-F1CE-4F9B-A815-477219676430}" type="presParOf" srcId="{B1960CD6-A723-416D-AF8D-816FDC23A83F}" destId="{3C0ABD95-F34F-4290-B8A2-E2F2B5572C8B}" srcOrd="0" destOrd="0" presId="urn:microsoft.com/office/officeart/2008/layout/HexagonCluster"/>
    <dgm:cxn modelId="{923D7D7E-9978-492D-A32A-B1A760E458CE}" type="presParOf" srcId="{8672D22D-B306-40A7-AE54-44A4A9C839BA}" destId="{7B95DCFE-8E26-41F3-BABD-846248650E16}" srcOrd="6" destOrd="0" presId="urn:microsoft.com/office/officeart/2008/layout/HexagonCluster"/>
    <dgm:cxn modelId="{0306AF33-EE31-4D9E-9071-E513D13D48CF}" type="presParOf" srcId="{7B95DCFE-8E26-41F3-BABD-846248650E16}" destId="{5B78C416-DB2A-4D1E-9325-98FEF9D06D44}" srcOrd="0" destOrd="0" presId="urn:microsoft.com/office/officeart/2008/layout/HexagonCluster"/>
    <dgm:cxn modelId="{9C263128-3001-4323-B87E-C3E9416EF9BE}" type="presParOf" srcId="{8672D22D-B306-40A7-AE54-44A4A9C839BA}" destId="{404D2525-021C-47CD-809F-A9A1D40EB685}" srcOrd="7" destOrd="0" presId="urn:microsoft.com/office/officeart/2008/layout/HexagonCluster"/>
    <dgm:cxn modelId="{0A088664-E4C1-4B4A-964E-1AD1D63E68CC}" type="presParOf" srcId="{404D2525-021C-47CD-809F-A9A1D40EB685}" destId="{5510014C-AD2F-4847-BE83-ADAE92B4A5E2}" srcOrd="0" destOrd="0" presId="urn:microsoft.com/office/officeart/2008/layout/HexagonCluster"/>
    <dgm:cxn modelId="{973DE470-E722-4F16-B4E8-8CBABEAF76C4}" type="presParOf" srcId="{8672D22D-B306-40A7-AE54-44A4A9C839BA}" destId="{125560EF-FFDA-4959-9435-D460829827AD}" srcOrd="8" destOrd="0" presId="urn:microsoft.com/office/officeart/2008/layout/HexagonCluster"/>
    <dgm:cxn modelId="{BAB27124-5FA3-4095-AD23-43F2E337D281}" type="presParOf" srcId="{125560EF-FFDA-4959-9435-D460829827AD}" destId="{6D99FA51-143D-4CC3-8778-8E24A4F5BE9F}" srcOrd="0" destOrd="0" presId="urn:microsoft.com/office/officeart/2008/layout/HexagonCluster"/>
    <dgm:cxn modelId="{43C58F6D-A9C7-4772-BC2C-B24D2ED5EA94}" type="presParOf" srcId="{8672D22D-B306-40A7-AE54-44A4A9C839BA}" destId="{060AD6E3-6F27-41DD-B0BF-58963FAA5F2C}" srcOrd="9" destOrd="0" presId="urn:microsoft.com/office/officeart/2008/layout/HexagonCluster"/>
    <dgm:cxn modelId="{16B4A0CD-233D-4DE5-BBB5-A3709BD1C431}" type="presParOf" srcId="{060AD6E3-6F27-41DD-B0BF-58963FAA5F2C}" destId="{7DDF76EC-BF2C-4BC5-A2FA-74BC268EA50A}" srcOrd="0" destOrd="0" presId="urn:microsoft.com/office/officeart/2008/layout/HexagonCluster"/>
    <dgm:cxn modelId="{49335E85-E7F7-43D7-A9DE-0D7BB6ADC408}" type="presParOf" srcId="{8672D22D-B306-40A7-AE54-44A4A9C839BA}" destId="{9F52DCB7-B4FA-4B1C-8B83-EA7947A1A76E}" srcOrd="10" destOrd="0" presId="urn:microsoft.com/office/officeart/2008/layout/HexagonCluster"/>
    <dgm:cxn modelId="{2A1227B6-E520-4848-AEE8-540F9BB67C76}" type="presParOf" srcId="{9F52DCB7-B4FA-4B1C-8B83-EA7947A1A76E}" destId="{42FE97CC-2481-4268-977C-3D659B8E7225}" srcOrd="0" destOrd="0" presId="urn:microsoft.com/office/officeart/2008/layout/HexagonCluster"/>
    <dgm:cxn modelId="{D883EF05-B09C-497B-9C10-CE0714E60F5A}" type="presParOf" srcId="{8672D22D-B306-40A7-AE54-44A4A9C839BA}" destId="{2F122ACA-0C14-4DB7-B0CF-386EC67C1B68}" srcOrd="11" destOrd="0" presId="urn:microsoft.com/office/officeart/2008/layout/HexagonCluster"/>
    <dgm:cxn modelId="{D7702540-1D56-43E8-BD19-3E1EB5CE98D6}" type="presParOf" srcId="{2F122ACA-0C14-4DB7-B0CF-386EC67C1B68}" destId="{40026E2C-7589-4B20-8359-D2A3F68E3A22}" srcOrd="0" destOrd="0" presId="urn:microsoft.com/office/officeart/2008/layout/HexagonCluster"/>
    <dgm:cxn modelId="{95AB13B3-B9F0-46A4-8BF0-338B640A6A66}" type="presParOf" srcId="{8672D22D-B306-40A7-AE54-44A4A9C839BA}" destId="{35FC9EB4-3152-4641-9533-3763AF32B9C4}" srcOrd="12" destOrd="0" presId="urn:microsoft.com/office/officeart/2008/layout/HexagonCluster"/>
    <dgm:cxn modelId="{5ADA22C6-293C-45C5-BF87-10804CAFAD5C}" type="presParOf" srcId="{35FC9EB4-3152-4641-9533-3763AF32B9C4}" destId="{89CF1A7B-1968-4D38-925F-42EB0D4E6A5A}" srcOrd="0" destOrd="0" presId="urn:microsoft.com/office/officeart/2008/layout/HexagonCluster"/>
    <dgm:cxn modelId="{1FB4716E-E04B-45C6-94ED-023BA96D7D02}" type="presParOf" srcId="{8672D22D-B306-40A7-AE54-44A4A9C839BA}" destId="{C2769220-EC5F-4F1C-94CC-535E332EFBC9}" srcOrd="13" destOrd="0" presId="urn:microsoft.com/office/officeart/2008/layout/HexagonCluster"/>
    <dgm:cxn modelId="{E80C1482-1A85-4DB8-AC0D-0CA89E00EA6F}" type="presParOf" srcId="{C2769220-EC5F-4F1C-94CC-535E332EFBC9}" destId="{3344D2DB-E468-4FD5-BB04-AE32AAA84A60}" srcOrd="0" destOrd="0" presId="urn:microsoft.com/office/officeart/2008/layout/HexagonCluster"/>
    <dgm:cxn modelId="{6FE5F64E-A147-480D-93D6-9ABF85254676}" type="presParOf" srcId="{8672D22D-B306-40A7-AE54-44A4A9C839BA}" destId="{8E5CCA21-0990-4CFA-8CF6-0961C78BF801}" srcOrd="14" destOrd="0" presId="urn:microsoft.com/office/officeart/2008/layout/HexagonCluster"/>
    <dgm:cxn modelId="{A5CF579E-BD92-48C4-912C-67FE35D52041}" type="presParOf" srcId="{8E5CCA21-0990-4CFA-8CF6-0961C78BF801}" destId="{D6A888B9-6FC4-4706-B71C-8AA20F0B571E}" srcOrd="0" destOrd="0" presId="urn:microsoft.com/office/officeart/2008/layout/HexagonCluster"/>
    <dgm:cxn modelId="{FD08B66A-AEB7-4F7E-B8FE-431751347695}" type="presParOf" srcId="{8672D22D-B306-40A7-AE54-44A4A9C839BA}" destId="{4AACABDB-46E4-4A5B-A8EB-6B6D7F568F69}" srcOrd="15" destOrd="0" presId="urn:microsoft.com/office/officeart/2008/layout/HexagonCluster"/>
    <dgm:cxn modelId="{6CB3835A-02F6-4CE6-8457-8163AC04EF62}" type="presParOf" srcId="{4AACABDB-46E4-4A5B-A8EB-6B6D7F568F69}" destId="{ED53D263-0FB3-402E-86AA-6DD853342F73}"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A1398-ABF6-4B42-A129-8A555134A47B}">
      <dsp:nvSpPr>
        <dsp:cNvPr id="0" name=""/>
        <dsp:cNvSpPr/>
      </dsp:nvSpPr>
      <dsp:spPr>
        <a:xfrm>
          <a:off x="4855" y="2615221"/>
          <a:ext cx="802074" cy="80207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Avenir Next LT Pro" panose="020B0504020202020204" pitchFamily="34" charset="0"/>
            </a:rPr>
            <a:t>2 data input approaches were tested</a:t>
          </a:r>
          <a:endParaRPr lang="en-AU" sz="800" kern="1200" dirty="0">
            <a:solidFill>
              <a:schemeClr val="bg1"/>
            </a:solidFill>
            <a:latin typeface="Avenir Next LT Pro" panose="020B0504020202020204" pitchFamily="34" charset="0"/>
          </a:endParaRPr>
        </a:p>
      </dsp:txBody>
      <dsp:txXfrm>
        <a:off x="122316" y="2732682"/>
        <a:ext cx="567152" cy="567152"/>
      </dsp:txXfrm>
    </dsp:sp>
    <dsp:sp modelId="{6FCE6AF6-6C4A-41CA-ABFE-A8DD85C75C59}">
      <dsp:nvSpPr>
        <dsp:cNvPr id="0" name=""/>
        <dsp:cNvSpPr/>
      </dsp:nvSpPr>
      <dsp:spPr>
        <a:xfrm rot="17285953">
          <a:off x="616915" y="2648517"/>
          <a:ext cx="620409" cy="0"/>
        </a:xfrm>
        <a:custGeom>
          <a:avLst/>
          <a:gdLst/>
          <a:ahLst/>
          <a:cxnLst/>
          <a:rect l="0" t="0" r="0" b="0"/>
          <a:pathLst>
            <a:path>
              <a:moveTo>
                <a:pt x="0" y="0"/>
              </a:moveTo>
              <a:lnTo>
                <a:pt x="62040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1D0CAB-3A0D-41EF-8D14-5F29FB6F03C9}">
      <dsp:nvSpPr>
        <dsp:cNvPr id="0" name=""/>
        <dsp:cNvSpPr/>
      </dsp:nvSpPr>
      <dsp:spPr>
        <a:xfrm rot="15114047">
          <a:off x="1661938" y="2648517"/>
          <a:ext cx="620409" cy="0"/>
        </a:xfrm>
        <a:custGeom>
          <a:avLst/>
          <a:gdLst/>
          <a:ahLst/>
          <a:cxnLst/>
          <a:rect l="0" t="0" r="0" b="0"/>
          <a:pathLst>
            <a:path>
              <a:moveTo>
                <a:pt x="0" y="0"/>
              </a:moveTo>
              <a:lnTo>
                <a:pt x="62040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2960E5-206A-4222-88E3-9A64BBF1FA67}">
      <dsp:nvSpPr>
        <dsp:cNvPr id="0" name=""/>
        <dsp:cNvSpPr/>
      </dsp:nvSpPr>
      <dsp:spPr>
        <a:xfrm>
          <a:off x="1023489" y="2353661"/>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967A5-2049-461B-A6FF-1EA71120F6F8}">
      <dsp:nvSpPr>
        <dsp:cNvPr id="0" name=""/>
        <dsp:cNvSpPr/>
      </dsp:nvSpPr>
      <dsp:spPr>
        <a:xfrm>
          <a:off x="1117240" y="2154226"/>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All features converted into dense vector</a:t>
          </a:r>
          <a:endParaRPr lang="en-AU" sz="900" kern="1200" dirty="0">
            <a:solidFill>
              <a:schemeClr val="bg1"/>
            </a:solidFill>
            <a:latin typeface="Avenir Next LT Pro" panose="020B0504020202020204" pitchFamily="34" charset="0"/>
          </a:endParaRPr>
        </a:p>
      </dsp:txBody>
      <dsp:txXfrm>
        <a:off x="1117240" y="2154226"/>
        <a:ext cx="664781" cy="398868"/>
      </dsp:txXfrm>
    </dsp:sp>
    <dsp:sp modelId="{EA8E0EA1-B480-4586-9658-935D23D8A635}">
      <dsp:nvSpPr>
        <dsp:cNvPr id="0" name=""/>
        <dsp:cNvSpPr/>
      </dsp:nvSpPr>
      <dsp:spPr>
        <a:xfrm>
          <a:off x="1782022" y="2353661"/>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C9852A-2F85-4899-99D4-4AFF562983CB}">
      <dsp:nvSpPr>
        <dsp:cNvPr id="0" name=""/>
        <dsp:cNvSpPr/>
      </dsp:nvSpPr>
      <dsp:spPr>
        <a:xfrm rot="4492607">
          <a:off x="557742" y="3460988"/>
          <a:ext cx="738756" cy="0"/>
        </a:xfrm>
        <a:custGeom>
          <a:avLst/>
          <a:gdLst/>
          <a:ahLst/>
          <a:cxnLst/>
          <a:rect l="0" t="0" r="0" b="0"/>
          <a:pathLst>
            <a:path>
              <a:moveTo>
                <a:pt x="0" y="0"/>
              </a:moveTo>
              <a:lnTo>
                <a:pt x="73875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552EB-FDC0-44C4-A413-4F4CB692E4F1}">
      <dsp:nvSpPr>
        <dsp:cNvPr id="0" name=""/>
        <dsp:cNvSpPr/>
      </dsp:nvSpPr>
      <dsp:spPr>
        <a:xfrm rot="6307393">
          <a:off x="1602764" y="3460988"/>
          <a:ext cx="738756" cy="0"/>
        </a:xfrm>
        <a:custGeom>
          <a:avLst/>
          <a:gdLst/>
          <a:ahLst/>
          <a:cxnLst/>
          <a:rect l="0" t="0" r="0" b="0"/>
          <a:pathLst>
            <a:path>
              <a:moveTo>
                <a:pt x="0" y="0"/>
              </a:moveTo>
              <a:lnTo>
                <a:pt x="73875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A1876-0BC0-47E8-B344-8615AB9266A2}">
      <dsp:nvSpPr>
        <dsp:cNvPr id="0" name=""/>
        <dsp:cNvSpPr/>
      </dsp:nvSpPr>
      <dsp:spPr>
        <a:xfrm>
          <a:off x="1023489" y="3817574"/>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03095-C9C9-4C83-9E8D-34C342A64DD6}">
      <dsp:nvSpPr>
        <dsp:cNvPr id="0" name=""/>
        <dsp:cNvSpPr/>
      </dsp:nvSpPr>
      <dsp:spPr>
        <a:xfrm>
          <a:off x="1117240" y="3618139"/>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Limited features converted into sparse vector</a:t>
          </a:r>
          <a:endParaRPr lang="en-AU" sz="900" kern="1200" dirty="0">
            <a:solidFill>
              <a:schemeClr val="bg1"/>
            </a:solidFill>
            <a:latin typeface="Avenir Next LT Pro" panose="020B0504020202020204" pitchFamily="34" charset="0"/>
          </a:endParaRPr>
        </a:p>
      </dsp:txBody>
      <dsp:txXfrm>
        <a:off x="1117240" y="3618139"/>
        <a:ext cx="664781" cy="398868"/>
      </dsp:txXfrm>
    </dsp:sp>
    <dsp:sp modelId="{31C2A830-3006-4ECB-9B75-459AE50F147B}">
      <dsp:nvSpPr>
        <dsp:cNvPr id="0" name=""/>
        <dsp:cNvSpPr/>
      </dsp:nvSpPr>
      <dsp:spPr>
        <a:xfrm>
          <a:off x="1782022" y="3817574"/>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7B2FB-6078-4503-B791-1DC2F7EE2FB5}">
      <dsp:nvSpPr>
        <dsp:cNvPr id="0" name=""/>
        <dsp:cNvSpPr/>
      </dsp:nvSpPr>
      <dsp:spPr>
        <a:xfrm>
          <a:off x="2092333" y="2615221"/>
          <a:ext cx="802074" cy="802074"/>
        </a:xfrm>
        <a:prstGeom prst="ellipse">
          <a:avLst/>
        </a:prstGeom>
        <a:solidFill>
          <a:schemeClr val="accent4">
            <a:hueOff val="937759"/>
            <a:satOff val="-91"/>
            <a:lumOff val="-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Limited features was selected based on arbitrary no. of clusters and comparison of Silhouette score</a:t>
          </a:r>
          <a:endParaRPr lang="en-AU" sz="900" kern="1200" dirty="0">
            <a:solidFill>
              <a:schemeClr val="bg1"/>
            </a:solidFill>
            <a:latin typeface="Avenir Next LT Pro" panose="020B0504020202020204" pitchFamily="34" charset="0"/>
          </a:endParaRPr>
        </a:p>
      </dsp:txBody>
      <dsp:txXfrm>
        <a:off x="2209794" y="2732682"/>
        <a:ext cx="567152" cy="567152"/>
      </dsp:txXfrm>
    </dsp:sp>
    <dsp:sp modelId="{493930FD-59CB-4061-8BC9-0E1674481C76}">
      <dsp:nvSpPr>
        <dsp:cNvPr id="0" name=""/>
        <dsp:cNvSpPr/>
      </dsp:nvSpPr>
      <dsp:spPr>
        <a:xfrm>
          <a:off x="2894407" y="2615221"/>
          <a:ext cx="802074" cy="802074"/>
        </a:xfrm>
        <a:prstGeom prst="ellipse">
          <a:avLst/>
        </a:prstGeom>
        <a:solidFill>
          <a:schemeClr val="accent4">
            <a:hueOff val="1875518"/>
            <a:satOff val="-183"/>
            <a:lumOff val="-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Avenir Next LT Pro" panose="020B0504020202020204" pitchFamily="34" charset="0"/>
            </a:rPr>
            <a:t>Limited features broken up in types</a:t>
          </a:r>
          <a:endParaRPr lang="en-AU" sz="800" kern="1200" dirty="0">
            <a:solidFill>
              <a:schemeClr val="bg1"/>
            </a:solidFill>
            <a:latin typeface="Avenir Next LT Pro" panose="020B0504020202020204" pitchFamily="34" charset="0"/>
          </a:endParaRPr>
        </a:p>
      </dsp:txBody>
      <dsp:txXfrm>
        <a:off x="3011868" y="2732682"/>
        <a:ext cx="567152" cy="567152"/>
      </dsp:txXfrm>
    </dsp:sp>
    <dsp:sp modelId="{030B43A4-8ED6-45BA-B846-D023105B60CB}">
      <dsp:nvSpPr>
        <dsp:cNvPr id="0" name=""/>
        <dsp:cNvSpPr/>
      </dsp:nvSpPr>
      <dsp:spPr>
        <a:xfrm rot="17909946">
          <a:off x="3532922" y="257351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A22EBA-7975-4BE5-B810-8A8FCAE42482}">
      <dsp:nvSpPr>
        <dsp:cNvPr id="0" name=""/>
        <dsp:cNvSpPr/>
      </dsp:nvSpPr>
      <dsp:spPr>
        <a:xfrm rot="14490054">
          <a:off x="4770683" y="257351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80949-3A76-4FAF-8C65-CE4B9F383084}">
      <dsp:nvSpPr>
        <dsp:cNvPr id="0" name=""/>
        <dsp:cNvSpPr/>
      </dsp:nvSpPr>
      <dsp:spPr>
        <a:xfrm>
          <a:off x="4129602" y="2218520"/>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484C8-0309-452F-A443-9DD3755AB02F}">
      <dsp:nvSpPr>
        <dsp:cNvPr id="0" name=""/>
        <dsp:cNvSpPr/>
      </dsp:nvSpPr>
      <dsp:spPr>
        <a:xfrm>
          <a:off x="4223353" y="2019086"/>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No. of reviews</a:t>
          </a:r>
          <a:endParaRPr lang="en-AU" sz="900" kern="1200" dirty="0">
            <a:solidFill>
              <a:schemeClr val="bg1"/>
            </a:solidFill>
            <a:latin typeface="Avenir Next LT Pro" panose="020B0504020202020204" pitchFamily="34" charset="0"/>
          </a:endParaRPr>
        </a:p>
      </dsp:txBody>
      <dsp:txXfrm>
        <a:off x="4223353" y="2019086"/>
        <a:ext cx="664781" cy="398868"/>
      </dsp:txXfrm>
    </dsp:sp>
    <dsp:sp modelId="{41293B3D-F517-4EF9-A4D8-4F3C60E6B0EB}">
      <dsp:nvSpPr>
        <dsp:cNvPr id="0" name=""/>
        <dsp:cNvSpPr/>
      </dsp:nvSpPr>
      <dsp:spPr>
        <a:xfrm>
          <a:off x="4888134" y="2218520"/>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E2494-8832-42AA-920C-6D84DE3E2164}">
      <dsp:nvSpPr>
        <dsp:cNvPr id="0" name=""/>
        <dsp:cNvSpPr/>
      </dsp:nvSpPr>
      <dsp:spPr>
        <a:xfrm rot="19041445">
          <a:off x="3674846" y="2794886"/>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77198-0351-4B39-8855-9B2DA87D5EE5}">
      <dsp:nvSpPr>
        <dsp:cNvPr id="0" name=""/>
        <dsp:cNvSpPr/>
      </dsp:nvSpPr>
      <dsp:spPr>
        <a:xfrm rot="13358555">
          <a:off x="4912606" y="2794886"/>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BE02D-4544-4A0B-A5F4-A8AD68947377}">
      <dsp:nvSpPr>
        <dsp:cNvPr id="0" name=""/>
        <dsp:cNvSpPr/>
      </dsp:nvSpPr>
      <dsp:spPr>
        <a:xfrm>
          <a:off x="4129602" y="2617389"/>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9A31A6-9C2D-4772-A3A7-B05808918F2F}">
      <dsp:nvSpPr>
        <dsp:cNvPr id="0" name=""/>
        <dsp:cNvSpPr/>
      </dsp:nvSpPr>
      <dsp:spPr>
        <a:xfrm>
          <a:off x="4223353" y="2417955"/>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Scores</a:t>
          </a:r>
          <a:endParaRPr lang="en-AU" sz="900" kern="1200" dirty="0">
            <a:solidFill>
              <a:schemeClr val="bg1"/>
            </a:solidFill>
            <a:latin typeface="Avenir Next LT Pro" panose="020B0504020202020204" pitchFamily="34" charset="0"/>
          </a:endParaRPr>
        </a:p>
      </dsp:txBody>
      <dsp:txXfrm>
        <a:off x="4223353" y="2417955"/>
        <a:ext cx="664781" cy="398868"/>
      </dsp:txXfrm>
    </dsp:sp>
    <dsp:sp modelId="{0519D16E-B2CC-490B-8DC1-9ED22E223B3D}">
      <dsp:nvSpPr>
        <dsp:cNvPr id="0" name=""/>
        <dsp:cNvSpPr/>
      </dsp:nvSpPr>
      <dsp:spPr>
        <a:xfrm>
          <a:off x="4888134" y="2617389"/>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8571B-019A-4D90-BBB9-335373812C17}">
      <dsp:nvSpPr>
        <dsp:cNvPr id="0" name=""/>
        <dsp:cNvSpPr/>
      </dsp:nvSpPr>
      <dsp:spPr>
        <a:xfrm>
          <a:off x="3744125" y="3016258"/>
          <a:ext cx="385476" cy="0"/>
        </a:xfrm>
        <a:custGeom>
          <a:avLst/>
          <a:gdLst/>
          <a:ahLst/>
          <a:cxnLst/>
          <a:rect l="0" t="0" r="0" b="0"/>
          <a:pathLst>
            <a:path>
              <a:moveTo>
                <a:pt x="0" y="0"/>
              </a:moveTo>
              <a:lnTo>
                <a:pt x="38547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D5EDD-049A-4AA3-A762-04B8BCA404C9}">
      <dsp:nvSpPr>
        <dsp:cNvPr id="0" name=""/>
        <dsp:cNvSpPr/>
      </dsp:nvSpPr>
      <dsp:spPr>
        <a:xfrm rot="10800000">
          <a:off x="4981886" y="3016258"/>
          <a:ext cx="385476" cy="0"/>
        </a:xfrm>
        <a:custGeom>
          <a:avLst/>
          <a:gdLst/>
          <a:ahLst/>
          <a:cxnLst/>
          <a:rect l="0" t="0" r="0" b="0"/>
          <a:pathLst>
            <a:path>
              <a:moveTo>
                <a:pt x="0" y="0"/>
              </a:moveTo>
              <a:lnTo>
                <a:pt x="38547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9BBAA-F53D-4BEE-ABF9-317009680A7B}">
      <dsp:nvSpPr>
        <dsp:cNvPr id="0" name=""/>
        <dsp:cNvSpPr/>
      </dsp:nvSpPr>
      <dsp:spPr>
        <a:xfrm>
          <a:off x="4129602" y="3016258"/>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01C9F-27F3-4CC5-A99F-4DA5A390CA10}">
      <dsp:nvSpPr>
        <dsp:cNvPr id="0" name=""/>
        <dsp:cNvSpPr/>
      </dsp:nvSpPr>
      <dsp:spPr>
        <a:xfrm>
          <a:off x="4223353" y="2816824"/>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Type</a:t>
          </a:r>
          <a:endParaRPr lang="en-AU" sz="900" kern="1200" dirty="0">
            <a:solidFill>
              <a:schemeClr val="bg1"/>
            </a:solidFill>
            <a:latin typeface="Avenir Next LT Pro" panose="020B0504020202020204" pitchFamily="34" charset="0"/>
          </a:endParaRPr>
        </a:p>
      </dsp:txBody>
      <dsp:txXfrm>
        <a:off x="4223353" y="2816824"/>
        <a:ext cx="664781" cy="398868"/>
      </dsp:txXfrm>
    </dsp:sp>
    <dsp:sp modelId="{69337379-F321-46FB-B485-DDFC4B69A5D5}">
      <dsp:nvSpPr>
        <dsp:cNvPr id="0" name=""/>
        <dsp:cNvSpPr/>
      </dsp:nvSpPr>
      <dsp:spPr>
        <a:xfrm>
          <a:off x="4888134" y="3016258"/>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180A7-2668-4635-818C-289E1924EE3B}">
      <dsp:nvSpPr>
        <dsp:cNvPr id="0" name=""/>
        <dsp:cNvSpPr/>
      </dsp:nvSpPr>
      <dsp:spPr>
        <a:xfrm rot="2558555">
          <a:off x="3674846" y="3237630"/>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D54E90-2B1F-459A-90AD-3B4B1DAE9839}">
      <dsp:nvSpPr>
        <dsp:cNvPr id="0" name=""/>
        <dsp:cNvSpPr/>
      </dsp:nvSpPr>
      <dsp:spPr>
        <a:xfrm rot="8241445">
          <a:off x="4912606" y="3237630"/>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BFAA86-3B2D-4A6E-83AB-FB6F8B6156DA}">
      <dsp:nvSpPr>
        <dsp:cNvPr id="0" name=""/>
        <dsp:cNvSpPr/>
      </dsp:nvSpPr>
      <dsp:spPr>
        <a:xfrm>
          <a:off x="4129602" y="3415127"/>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93FD08-8330-43A2-8A94-512167E2BA11}">
      <dsp:nvSpPr>
        <dsp:cNvPr id="0" name=""/>
        <dsp:cNvSpPr/>
      </dsp:nvSpPr>
      <dsp:spPr>
        <a:xfrm>
          <a:off x="4223353" y="3215692"/>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Flavor</a:t>
          </a:r>
          <a:endParaRPr lang="en-AU" sz="900" kern="1200" dirty="0">
            <a:solidFill>
              <a:schemeClr val="bg1"/>
            </a:solidFill>
            <a:latin typeface="Avenir Next LT Pro" panose="020B0504020202020204" pitchFamily="34" charset="0"/>
          </a:endParaRPr>
        </a:p>
      </dsp:txBody>
      <dsp:txXfrm>
        <a:off x="4223353" y="3215692"/>
        <a:ext cx="664781" cy="398868"/>
      </dsp:txXfrm>
    </dsp:sp>
    <dsp:sp modelId="{7FE608B1-BBD7-4A0D-A00D-C66EA9317181}">
      <dsp:nvSpPr>
        <dsp:cNvPr id="0" name=""/>
        <dsp:cNvSpPr/>
      </dsp:nvSpPr>
      <dsp:spPr>
        <a:xfrm>
          <a:off x="4888134" y="3415127"/>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B9AC80-7C9E-4831-89EF-B5A1DC367B73}">
      <dsp:nvSpPr>
        <dsp:cNvPr id="0" name=""/>
        <dsp:cNvSpPr/>
      </dsp:nvSpPr>
      <dsp:spPr>
        <a:xfrm rot="3690054">
          <a:off x="3532922" y="345900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41764E-E0F5-4C2E-9853-1B9EF406355F}">
      <dsp:nvSpPr>
        <dsp:cNvPr id="0" name=""/>
        <dsp:cNvSpPr/>
      </dsp:nvSpPr>
      <dsp:spPr>
        <a:xfrm rot="7109946">
          <a:off x="4770683" y="345900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869084-293A-4547-8D94-D6124D333ED3}">
      <dsp:nvSpPr>
        <dsp:cNvPr id="0" name=""/>
        <dsp:cNvSpPr/>
      </dsp:nvSpPr>
      <dsp:spPr>
        <a:xfrm>
          <a:off x="4129602" y="3813996"/>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5EE77B-AEF6-4779-B98D-144ED419CD06}">
      <dsp:nvSpPr>
        <dsp:cNvPr id="0" name=""/>
        <dsp:cNvSpPr/>
      </dsp:nvSpPr>
      <dsp:spPr>
        <a:xfrm>
          <a:off x="4223353" y="3614561"/>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Origin</a:t>
          </a:r>
          <a:endParaRPr lang="en-AU" sz="900" kern="1200" dirty="0">
            <a:solidFill>
              <a:schemeClr val="bg1"/>
            </a:solidFill>
            <a:latin typeface="Avenir Next LT Pro" panose="020B0504020202020204" pitchFamily="34" charset="0"/>
          </a:endParaRPr>
        </a:p>
      </dsp:txBody>
      <dsp:txXfrm>
        <a:off x="4223353" y="3614561"/>
        <a:ext cx="664781" cy="398868"/>
      </dsp:txXfrm>
    </dsp:sp>
    <dsp:sp modelId="{DB212144-FC0D-4BEB-AFEC-F62A994C38A4}">
      <dsp:nvSpPr>
        <dsp:cNvPr id="0" name=""/>
        <dsp:cNvSpPr/>
      </dsp:nvSpPr>
      <dsp:spPr>
        <a:xfrm>
          <a:off x="4888134" y="3813996"/>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72378-0B04-4DFE-8D14-C70CDA0229A5}">
      <dsp:nvSpPr>
        <dsp:cNvPr id="0" name=""/>
        <dsp:cNvSpPr/>
      </dsp:nvSpPr>
      <dsp:spPr>
        <a:xfrm>
          <a:off x="5415006" y="2615221"/>
          <a:ext cx="802074" cy="802074"/>
        </a:xfrm>
        <a:prstGeom prst="ellipse">
          <a:avLst/>
        </a:prstGeom>
        <a:solidFill>
          <a:schemeClr val="accent4">
            <a:hueOff val="2813277"/>
            <a:satOff val="-274"/>
            <a:lumOff val="-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Arbitrary no. of clusters were used, and combinations of features were compared using Silhouette score</a:t>
          </a:r>
          <a:endParaRPr lang="en-AU" sz="900" kern="1200" dirty="0">
            <a:solidFill>
              <a:schemeClr val="bg1"/>
            </a:solidFill>
            <a:latin typeface="Avenir Next LT Pro" panose="020B0504020202020204" pitchFamily="34" charset="0"/>
          </a:endParaRPr>
        </a:p>
      </dsp:txBody>
      <dsp:txXfrm>
        <a:off x="5532467" y="2732682"/>
        <a:ext cx="567152" cy="567152"/>
      </dsp:txXfrm>
    </dsp:sp>
    <dsp:sp modelId="{F72EB8A8-9C3C-4458-A288-5E560AEE10F2}">
      <dsp:nvSpPr>
        <dsp:cNvPr id="0" name=""/>
        <dsp:cNvSpPr/>
      </dsp:nvSpPr>
      <dsp:spPr>
        <a:xfrm>
          <a:off x="6217080" y="2615221"/>
          <a:ext cx="802074" cy="802074"/>
        </a:xfrm>
        <a:prstGeom prst="ellipse">
          <a:avLst/>
        </a:prstGeom>
        <a:solidFill>
          <a:schemeClr val="accent4">
            <a:hueOff val="3751036"/>
            <a:satOff val="-366"/>
            <a:lumOff val="-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Avenir Next LT Pro" panose="020B0504020202020204" pitchFamily="34" charset="0"/>
            </a:rPr>
            <a:t>Final combination of features compared by cosine similarity</a:t>
          </a:r>
          <a:endParaRPr lang="en-AU" sz="800" kern="1200" dirty="0">
            <a:solidFill>
              <a:schemeClr val="bg1"/>
            </a:solidFill>
            <a:latin typeface="Avenir Next LT Pro" panose="020B0504020202020204" pitchFamily="34" charset="0"/>
          </a:endParaRPr>
        </a:p>
      </dsp:txBody>
      <dsp:txXfrm>
        <a:off x="6334541" y="2732682"/>
        <a:ext cx="567152" cy="567152"/>
      </dsp:txXfrm>
    </dsp:sp>
    <dsp:sp modelId="{B5960B5F-892F-4E6D-9CB9-105D6277D9D1}">
      <dsp:nvSpPr>
        <dsp:cNvPr id="0" name=""/>
        <dsp:cNvSpPr/>
      </dsp:nvSpPr>
      <dsp:spPr>
        <a:xfrm rot="17909946">
          <a:off x="6855595" y="257351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83269-C8A6-4A80-9D7D-5E55BB7819E8}">
      <dsp:nvSpPr>
        <dsp:cNvPr id="0" name=""/>
        <dsp:cNvSpPr/>
      </dsp:nvSpPr>
      <dsp:spPr>
        <a:xfrm rot="14490054">
          <a:off x="8093355" y="257351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74C2B-B49F-4948-9B29-77DBF86DE2E1}">
      <dsp:nvSpPr>
        <dsp:cNvPr id="0" name=""/>
        <dsp:cNvSpPr/>
      </dsp:nvSpPr>
      <dsp:spPr>
        <a:xfrm>
          <a:off x="7452274" y="2218520"/>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E1433D-67B1-49AE-93F2-3CEFED424C15}">
      <dsp:nvSpPr>
        <dsp:cNvPr id="0" name=""/>
        <dsp:cNvSpPr/>
      </dsp:nvSpPr>
      <dsp:spPr>
        <a:xfrm>
          <a:off x="7546025" y="2019086"/>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No. of reviews</a:t>
          </a:r>
          <a:endParaRPr lang="en-AU" sz="900" kern="1200" dirty="0">
            <a:solidFill>
              <a:schemeClr val="bg1"/>
            </a:solidFill>
            <a:latin typeface="Avenir Next LT Pro" panose="020B0504020202020204" pitchFamily="34" charset="0"/>
          </a:endParaRPr>
        </a:p>
      </dsp:txBody>
      <dsp:txXfrm>
        <a:off x="7546025" y="2019086"/>
        <a:ext cx="664781" cy="398868"/>
      </dsp:txXfrm>
    </dsp:sp>
    <dsp:sp modelId="{A7AC8AB3-B7B0-4C9B-A263-8C5D79B12883}">
      <dsp:nvSpPr>
        <dsp:cNvPr id="0" name=""/>
        <dsp:cNvSpPr/>
      </dsp:nvSpPr>
      <dsp:spPr>
        <a:xfrm>
          <a:off x="8210807" y="2218520"/>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C54AC-158E-4B32-BEB5-FC0AA7C2A18C}">
      <dsp:nvSpPr>
        <dsp:cNvPr id="0" name=""/>
        <dsp:cNvSpPr/>
      </dsp:nvSpPr>
      <dsp:spPr>
        <a:xfrm rot="19041445">
          <a:off x="6997518" y="2794886"/>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9F61B-973A-48BD-9F26-406A7539D8CC}">
      <dsp:nvSpPr>
        <dsp:cNvPr id="0" name=""/>
        <dsp:cNvSpPr/>
      </dsp:nvSpPr>
      <dsp:spPr>
        <a:xfrm rot="13358555">
          <a:off x="8235279" y="2794886"/>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2E4AC-BD14-4135-9593-E7531142E0AC}">
      <dsp:nvSpPr>
        <dsp:cNvPr id="0" name=""/>
        <dsp:cNvSpPr/>
      </dsp:nvSpPr>
      <dsp:spPr>
        <a:xfrm>
          <a:off x="7452274" y="2617389"/>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7B022-CE45-4C36-9B6C-6A831EF0CFC8}">
      <dsp:nvSpPr>
        <dsp:cNvPr id="0" name=""/>
        <dsp:cNvSpPr/>
      </dsp:nvSpPr>
      <dsp:spPr>
        <a:xfrm>
          <a:off x="7546025" y="2417955"/>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Score</a:t>
          </a:r>
          <a:endParaRPr lang="en-AU" sz="900" kern="1200" dirty="0">
            <a:solidFill>
              <a:schemeClr val="bg1"/>
            </a:solidFill>
            <a:latin typeface="Avenir Next LT Pro" panose="020B0504020202020204" pitchFamily="34" charset="0"/>
          </a:endParaRPr>
        </a:p>
      </dsp:txBody>
      <dsp:txXfrm>
        <a:off x="7546025" y="2417955"/>
        <a:ext cx="664781" cy="398868"/>
      </dsp:txXfrm>
    </dsp:sp>
    <dsp:sp modelId="{0F25FA2B-90EA-4DA7-8AFD-36CA2330DA05}">
      <dsp:nvSpPr>
        <dsp:cNvPr id="0" name=""/>
        <dsp:cNvSpPr/>
      </dsp:nvSpPr>
      <dsp:spPr>
        <a:xfrm>
          <a:off x="8210807" y="2617389"/>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AC68B-693B-41EE-9E45-3F68814960C7}">
      <dsp:nvSpPr>
        <dsp:cNvPr id="0" name=""/>
        <dsp:cNvSpPr/>
      </dsp:nvSpPr>
      <dsp:spPr>
        <a:xfrm>
          <a:off x="7066797" y="3016258"/>
          <a:ext cx="385476" cy="0"/>
        </a:xfrm>
        <a:custGeom>
          <a:avLst/>
          <a:gdLst/>
          <a:ahLst/>
          <a:cxnLst/>
          <a:rect l="0" t="0" r="0" b="0"/>
          <a:pathLst>
            <a:path>
              <a:moveTo>
                <a:pt x="0" y="0"/>
              </a:moveTo>
              <a:lnTo>
                <a:pt x="38547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82937-A305-4ACA-8A2A-D9E0B823D8A8}">
      <dsp:nvSpPr>
        <dsp:cNvPr id="0" name=""/>
        <dsp:cNvSpPr/>
      </dsp:nvSpPr>
      <dsp:spPr>
        <a:xfrm rot="10800000">
          <a:off x="8304558" y="3016258"/>
          <a:ext cx="385476" cy="0"/>
        </a:xfrm>
        <a:custGeom>
          <a:avLst/>
          <a:gdLst/>
          <a:ahLst/>
          <a:cxnLst/>
          <a:rect l="0" t="0" r="0" b="0"/>
          <a:pathLst>
            <a:path>
              <a:moveTo>
                <a:pt x="0" y="0"/>
              </a:moveTo>
              <a:lnTo>
                <a:pt x="38547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C0FA36-45D1-4073-9279-82051CAE6FF2}">
      <dsp:nvSpPr>
        <dsp:cNvPr id="0" name=""/>
        <dsp:cNvSpPr/>
      </dsp:nvSpPr>
      <dsp:spPr>
        <a:xfrm>
          <a:off x="7452274" y="3016258"/>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7F895F-3B21-4FD0-91F3-28DCF10820DD}">
      <dsp:nvSpPr>
        <dsp:cNvPr id="0" name=""/>
        <dsp:cNvSpPr/>
      </dsp:nvSpPr>
      <dsp:spPr>
        <a:xfrm>
          <a:off x="7546025" y="2816824"/>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Type</a:t>
          </a:r>
          <a:endParaRPr lang="en-AU" sz="900" kern="1200" dirty="0">
            <a:solidFill>
              <a:schemeClr val="bg1"/>
            </a:solidFill>
            <a:latin typeface="Avenir Next LT Pro" panose="020B0504020202020204" pitchFamily="34" charset="0"/>
          </a:endParaRPr>
        </a:p>
      </dsp:txBody>
      <dsp:txXfrm>
        <a:off x="7546025" y="2816824"/>
        <a:ext cx="664781" cy="398868"/>
      </dsp:txXfrm>
    </dsp:sp>
    <dsp:sp modelId="{FD080AD4-B45D-4514-9544-08043D2A564D}">
      <dsp:nvSpPr>
        <dsp:cNvPr id="0" name=""/>
        <dsp:cNvSpPr/>
      </dsp:nvSpPr>
      <dsp:spPr>
        <a:xfrm>
          <a:off x="8210807" y="3016258"/>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9A0F8-13AA-4706-8A92-B3B9B9354954}">
      <dsp:nvSpPr>
        <dsp:cNvPr id="0" name=""/>
        <dsp:cNvSpPr/>
      </dsp:nvSpPr>
      <dsp:spPr>
        <a:xfrm rot="2558555">
          <a:off x="6997518" y="3237630"/>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F5470E-87FD-4BF3-B834-BA68F8CB839B}">
      <dsp:nvSpPr>
        <dsp:cNvPr id="0" name=""/>
        <dsp:cNvSpPr/>
      </dsp:nvSpPr>
      <dsp:spPr>
        <a:xfrm rot="8241445">
          <a:off x="8235279" y="3237630"/>
          <a:ext cx="524034" cy="0"/>
        </a:xfrm>
        <a:custGeom>
          <a:avLst/>
          <a:gdLst/>
          <a:ahLst/>
          <a:cxnLst/>
          <a:rect l="0" t="0" r="0" b="0"/>
          <a:pathLst>
            <a:path>
              <a:moveTo>
                <a:pt x="0" y="0"/>
              </a:moveTo>
              <a:lnTo>
                <a:pt x="524034"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F78DFF-BB81-4348-9FBF-1013F406ABCC}">
      <dsp:nvSpPr>
        <dsp:cNvPr id="0" name=""/>
        <dsp:cNvSpPr/>
      </dsp:nvSpPr>
      <dsp:spPr>
        <a:xfrm>
          <a:off x="7452274" y="3415127"/>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6C18B-6543-4B77-8505-FF912E6EB124}">
      <dsp:nvSpPr>
        <dsp:cNvPr id="0" name=""/>
        <dsp:cNvSpPr/>
      </dsp:nvSpPr>
      <dsp:spPr>
        <a:xfrm>
          <a:off x="7546025" y="3215692"/>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Flavor</a:t>
          </a:r>
          <a:endParaRPr lang="en-AU" sz="900" kern="1200" dirty="0">
            <a:solidFill>
              <a:schemeClr val="bg1"/>
            </a:solidFill>
            <a:latin typeface="Avenir Next LT Pro" panose="020B0504020202020204" pitchFamily="34" charset="0"/>
          </a:endParaRPr>
        </a:p>
      </dsp:txBody>
      <dsp:txXfrm>
        <a:off x="7546025" y="3215692"/>
        <a:ext cx="664781" cy="398868"/>
      </dsp:txXfrm>
    </dsp:sp>
    <dsp:sp modelId="{444F5116-7B4F-4296-B2AE-512629376973}">
      <dsp:nvSpPr>
        <dsp:cNvPr id="0" name=""/>
        <dsp:cNvSpPr/>
      </dsp:nvSpPr>
      <dsp:spPr>
        <a:xfrm>
          <a:off x="8210807" y="3415127"/>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DA816-4B34-44B4-8E3C-F39408FC0697}">
      <dsp:nvSpPr>
        <dsp:cNvPr id="0" name=""/>
        <dsp:cNvSpPr/>
      </dsp:nvSpPr>
      <dsp:spPr>
        <a:xfrm rot="3690054">
          <a:off x="6855595" y="345900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973A6D-108E-472A-A0BE-C5D711C8DA28}">
      <dsp:nvSpPr>
        <dsp:cNvPr id="0" name=""/>
        <dsp:cNvSpPr/>
      </dsp:nvSpPr>
      <dsp:spPr>
        <a:xfrm rot="7109946">
          <a:off x="8093355" y="3459003"/>
          <a:ext cx="807882" cy="0"/>
        </a:xfrm>
        <a:custGeom>
          <a:avLst/>
          <a:gdLst/>
          <a:ahLst/>
          <a:cxnLst/>
          <a:rect l="0" t="0" r="0" b="0"/>
          <a:pathLst>
            <a:path>
              <a:moveTo>
                <a:pt x="0" y="0"/>
              </a:moveTo>
              <a:lnTo>
                <a:pt x="807882"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F05BC-9E7E-4CD2-898A-23A1D6EB4B46}">
      <dsp:nvSpPr>
        <dsp:cNvPr id="0" name=""/>
        <dsp:cNvSpPr/>
      </dsp:nvSpPr>
      <dsp:spPr>
        <a:xfrm>
          <a:off x="7452274" y="3813996"/>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C1B8F-8E51-4773-A919-425BAAE22872}">
      <dsp:nvSpPr>
        <dsp:cNvPr id="0" name=""/>
        <dsp:cNvSpPr/>
      </dsp:nvSpPr>
      <dsp:spPr>
        <a:xfrm>
          <a:off x="7546025" y="3614561"/>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Origin</a:t>
          </a:r>
          <a:endParaRPr lang="en-AU" sz="900" kern="1200" dirty="0">
            <a:solidFill>
              <a:schemeClr val="bg1"/>
            </a:solidFill>
            <a:latin typeface="Avenir Next LT Pro" panose="020B0504020202020204" pitchFamily="34" charset="0"/>
          </a:endParaRPr>
        </a:p>
      </dsp:txBody>
      <dsp:txXfrm>
        <a:off x="7546025" y="3614561"/>
        <a:ext cx="664781" cy="398868"/>
      </dsp:txXfrm>
    </dsp:sp>
    <dsp:sp modelId="{CDA6BADC-DA15-4EE7-8420-A735950792FB}">
      <dsp:nvSpPr>
        <dsp:cNvPr id="0" name=""/>
        <dsp:cNvSpPr/>
      </dsp:nvSpPr>
      <dsp:spPr>
        <a:xfrm>
          <a:off x="8210807" y="3813996"/>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A9FB2-6D1C-421D-9187-76FA91494252}">
      <dsp:nvSpPr>
        <dsp:cNvPr id="0" name=""/>
        <dsp:cNvSpPr/>
      </dsp:nvSpPr>
      <dsp:spPr>
        <a:xfrm>
          <a:off x="8737678" y="2615221"/>
          <a:ext cx="802074" cy="802074"/>
        </a:xfrm>
        <a:prstGeom prst="ellipse">
          <a:avLst/>
        </a:prstGeom>
        <a:solidFill>
          <a:schemeClr val="accent4">
            <a:hueOff val="4688795"/>
            <a:satOff val="-457"/>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Excluded from </a:t>
          </a:r>
          <a:r>
            <a:rPr lang="en-US" sz="900" kern="1200" dirty="0" err="1">
              <a:solidFill>
                <a:schemeClr val="bg1"/>
              </a:solidFill>
              <a:latin typeface="Avenir Next LT Pro" panose="020B0504020202020204" pitchFamily="34" charset="0"/>
            </a:rPr>
            <a:t>kMeans</a:t>
          </a:r>
          <a:r>
            <a:rPr lang="en-US" sz="900" kern="1200" dirty="0">
              <a:solidFill>
                <a:schemeClr val="bg1"/>
              </a:solidFill>
              <a:latin typeface="Avenir Next LT Pro" panose="020B0504020202020204" pitchFamily="34" charset="0"/>
            </a:rPr>
            <a:t> model</a:t>
          </a:r>
          <a:endParaRPr lang="en-AU" sz="900" kern="1200" dirty="0">
            <a:solidFill>
              <a:schemeClr val="bg1"/>
            </a:solidFill>
            <a:latin typeface="Avenir Next LT Pro" panose="020B0504020202020204" pitchFamily="34" charset="0"/>
          </a:endParaRPr>
        </a:p>
      </dsp:txBody>
      <dsp:txXfrm>
        <a:off x="8855139" y="2732682"/>
        <a:ext cx="567152" cy="567152"/>
      </dsp:txXfrm>
    </dsp:sp>
    <dsp:sp modelId="{E27D8BA6-0449-480F-A0FC-ECD1FDC3C76E}">
      <dsp:nvSpPr>
        <dsp:cNvPr id="0" name=""/>
        <dsp:cNvSpPr/>
      </dsp:nvSpPr>
      <dsp:spPr>
        <a:xfrm rot="20116549">
          <a:off x="9567945" y="2905572"/>
          <a:ext cx="424378" cy="0"/>
        </a:xfrm>
        <a:custGeom>
          <a:avLst/>
          <a:gdLst/>
          <a:ahLst/>
          <a:cxnLst/>
          <a:rect l="0" t="0" r="0" b="0"/>
          <a:pathLst>
            <a:path>
              <a:moveTo>
                <a:pt x="0" y="0"/>
              </a:moveTo>
              <a:lnTo>
                <a:pt x="424378"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25ADB0-D538-45DB-9F55-9F05864637F3}">
      <dsp:nvSpPr>
        <dsp:cNvPr id="0" name=""/>
        <dsp:cNvSpPr/>
      </dsp:nvSpPr>
      <dsp:spPr>
        <a:xfrm>
          <a:off x="9972872" y="2816824"/>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4D708-B449-4696-BA78-3EB8689FE188}">
      <dsp:nvSpPr>
        <dsp:cNvPr id="0" name=""/>
        <dsp:cNvSpPr/>
      </dsp:nvSpPr>
      <dsp:spPr>
        <a:xfrm>
          <a:off x="10066624" y="2617389"/>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Flavor</a:t>
          </a:r>
          <a:endParaRPr lang="en-AU" sz="900" kern="1200" dirty="0">
            <a:solidFill>
              <a:schemeClr val="bg1"/>
            </a:solidFill>
            <a:latin typeface="Avenir Next LT Pro" panose="020B0504020202020204" pitchFamily="34" charset="0"/>
          </a:endParaRPr>
        </a:p>
      </dsp:txBody>
      <dsp:txXfrm>
        <a:off x="10066624" y="2617389"/>
        <a:ext cx="664781" cy="398868"/>
      </dsp:txXfrm>
    </dsp:sp>
    <dsp:sp modelId="{A625AD46-D3D4-4F98-A3EC-FDD85AD55AB9}">
      <dsp:nvSpPr>
        <dsp:cNvPr id="0" name=""/>
        <dsp:cNvSpPr/>
      </dsp:nvSpPr>
      <dsp:spPr>
        <a:xfrm rot="1483451">
          <a:off x="9567945" y="3126944"/>
          <a:ext cx="424378" cy="0"/>
        </a:xfrm>
        <a:custGeom>
          <a:avLst/>
          <a:gdLst/>
          <a:ahLst/>
          <a:cxnLst/>
          <a:rect l="0" t="0" r="0" b="0"/>
          <a:pathLst>
            <a:path>
              <a:moveTo>
                <a:pt x="0" y="0"/>
              </a:moveTo>
              <a:lnTo>
                <a:pt x="424378"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36192-4D12-41D0-8247-75E21C634FF0}">
      <dsp:nvSpPr>
        <dsp:cNvPr id="0" name=""/>
        <dsp:cNvSpPr/>
      </dsp:nvSpPr>
      <dsp:spPr>
        <a:xfrm>
          <a:off x="9972872" y="3215692"/>
          <a:ext cx="93751"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69BF2-1923-4B86-8A35-53A4D4670F94}">
      <dsp:nvSpPr>
        <dsp:cNvPr id="0" name=""/>
        <dsp:cNvSpPr/>
      </dsp:nvSpPr>
      <dsp:spPr>
        <a:xfrm>
          <a:off x="10066624" y="3016258"/>
          <a:ext cx="664781" cy="3988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Avenir Next LT Pro" panose="020B0504020202020204" pitchFamily="34" charset="0"/>
            </a:rPr>
            <a:t>Origin</a:t>
          </a:r>
          <a:endParaRPr lang="en-AU" sz="900" kern="1200" dirty="0">
            <a:solidFill>
              <a:schemeClr val="bg1"/>
            </a:solidFill>
            <a:latin typeface="Avenir Next LT Pro" panose="020B0504020202020204" pitchFamily="34" charset="0"/>
          </a:endParaRPr>
        </a:p>
      </dsp:txBody>
      <dsp:txXfrm>
        <a:off x="10066624" y="3016258"/>
        <a:ext cx="664781" cy="398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78B7-BB0D-4138-B22F-0459EC75ABFB}">
      <dsp:nvSpPr>
        <dsp:cNvPr id="0" name=""/>
        <dsp:cNvSpPr/>
      </dsp:nvSpPr>
      <dsp:spPr>
        <a:xfrm>
          <a:off x="1642469" y="197149"/>
          <a:ext cx="3833202" cy="1197875"/>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1361"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venir Next LT Pro" panose="020B0504020202020204" pitchFamily="34" charset="0"/>
            </a:rPr>
            <a:t>Cluster </a:t>
          </a:r>
          <a:r>
            <a:rPr lang="en-US" sz="1400" kern="1200" dirty="0" err="1">
              <a:latin typeface="Avenir Next LT Pro" panose="020B0504020202020204" pitchFamily="34" charset="0"/>
            </a:rPr>
            <a:t>optimisation</a:t>
          </a:r>
          <a:r>
            <a:rPr lang="en-US" sz="1400" kern="1200" dirty="0">
              <a:latin typeface="Avenir Next LT Pro" panose="020B0504020202020204" pitchFamily="34" charset="0"/>
            </a:rPr>
            <a:t> was done using range of clusters between 15 and 30.  </a:t>
          </a:r>
          <a:endParaRPr lang="en-AU" sz="1400" kern="1200" dirty="0">
            <a:latin typeface="Avenir Next LT Pro" panose="020B0504020202020204" pitchFamily="34" charset="0"/>
          </a:endParaRPr>
        </a:p>
      </dsp:txBody>
      <dsp:txXfrm>
        <a:off x="1642469" y="197149"/>
        <a:ext cx="3833202" cy="1197875"/>
      </dsp:txXfrm>
    </dsp:sp>
    <dsp:sp modelId="{01A3360E-A0C4-474E-A15C-C953F8E73EEF}">
      <dsp:nvSpPr>
        <dsp:cNvPr id="0" name=""/>
        <dsp:cNvSpPr/>
      </dsp:nvSpPr>
      <dsp:spPr>
        <a:xfrm>
          <a:off x="1482753" y="24122"/>
          <a:ext cx="838513" cy="12577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2F729-2A5E-4F69-B4FD-0901BD870A19}">
      <dsp:nvSpPr>
        <dsp:cNvPr id="0" name=""/>
        <dsp:cNvSpPr/>
      </dsp:nvSpPr>
      <dsp:spPr>
        <a:xfrm>
          <a:off x="5794777" y="197149"/>
          <a:ext cx="3833202" cy="1197875"/>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1361"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venir Next LT Pro" panose="020B0504020202020204" pitchFamily="34" charset="0"/>
            </a:rPr>
            <a:t>We validated results with elbow method of both distortions and inertia, as well as Silhouette.  </a:t>
          </a:r>
        </a:p>
      </dsp:txBody>
      <dsp:txXfrm>
        <a:off x="5794777" y="197149"/>
        <a:ext cx="3833202" cy="1197875"/>
      </dsp:txXfrm>
    </dsp:sp>
    <dsp:sp modelId="{012DAE39-10A1-4AAE-9E47-7D2566A637A2}">
      <dsp:nvSpPr>
        <dsp:cNvPr id="0" name=""/>
        <dsp:cNvSpPr/>
      </dsp:nvSpPr>
      <dsp:spPr>
        <a:xfrm>
          <a:off x="5635060" y="24122"/>
          <a:ext cx="838513" cy="1257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E7892-4A38-4AC6-9C4F-E7C14E12C433}">
      <dsp:nvSpPr>
        <dsp:cNvPr id="0" name=""/>
        <dsp:cNvSpPr/>
      </dsp:nvSpPr>
      <dsp:spPr>
        <a:xfrm>
          <a:off x="1642469" y="1705141"/>
          <a:ext cx="3833202" cy="1197875"/>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1361"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venir Next LT Pro" panose="020B0504020202020204" pitchFamily="34" charset="0"/>
            </a:rPr>
            <a:t>Final decision was 22 clusters that yielded Silhouette score of 0.61 with optimum distortion and inertia scores.   </a:t>
          </a:r>
        </a:p>
      </dsp:txBody>
      <dsp:txXfrm>
        <a:off x="1642469" y="1705141"/>
        <a:ext cx="3833202" cy="1197875"/>
      </dsp:txXfrm>
    </dsp:sp>
    <dsp:sp modelId="{0745A28C-5133-4CF6-8A21-8D8D81978A98}">
      <dsp:nvSpPr>
        <dsp:cNvPr id="0" name=""/>
        <dsp:cNvSpPr/>
      </dsp:nvSpPr>
      <dsp:spPr>
        <a:xfrm>
          <a:off x="1482753" y="1532115"/>
          <a:ext cx="838513" cy="1257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67AC54-0CC6-4F72-A574-4A15C068430E}">
      <dsp:nvSpPr>
        <dsp:cNvPr id="0" name=""/>
        <dsp:cNvSpPr/>
      </dsp:nvSpPr>
      <dsp:spPr>
        <a:xfrm>
          <a:off x="5794777" y="1705141"/>
          <a:ext cx="3833202" cy="1197875"/>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1361"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venir Next LT Pro" panose="020B0504020202020204" pitchFamily="34" charset="0"/>
            </a:rPr>
            <a:t>We note there was a negative correlation in elbow scores  as numbers of clusters increased, so we didn’t investigate any number of clusters above our tested range.  </a:t>
          </a:r>
        </a:p>
      </dsp:txBody>
      <dsp:txXfrm>
        <a:off x="5794777" y="1705141"/>
        <a:ext cx="3833202" cy="1197875"/>
      </dsp:txXfrm>
    </dsp:sp>
    <dsp:sp modelId="{98F5BAE8-2DB4-4002-BEAC-F8E5DEA73428}">
      <dsp:nvSpPr>
        <dsp:cNvPr id="0" name=""/>
        <dsp:cNvSpPr/>
      </dsp:nvSpPr>
      <dsp:spPr>
        <a:xfrm>
          <a:off x="5635060" y="1532115"/>
          <a:ext cx="838513" cy="125776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35477-DD53-49F7-A80A-230E14824C11}">
      <dsp:nvSpPr>
        <dsp:cNvPr id="0" name=""/>
        <dsp:cNvSpPr/>
      </dsp:nvSpPr>
      <dsp:spPr>
        <a:xfrm>
          <a:off x="3718623" y="3213134"/>
          <a:ext cx="3833202" cy="1197875"/>
        </a:xfrm>
        <a:prstGeom prst="rect">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11361"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venir Next LT Pro" panose="020B0504020202020204" pitchFamily="34" charset="0"/>
            </a:rPr>
            <a:t>We also note the distribution of clusters was not consistent. It is our assumption that is due to the nature of our dataset.</a:t>
          </a:r>
        </a:p>
      </dsp:txBody>
      <dsp:txXfrm>
        <a:off x="3718623" y="3213134"/>
        <a:ext cx="3833202" cy="1197875"/>
      </dsp:txXfrm>
    </dsp:sp>
    <dsp:sp modelId="{17655C9B-22F0-439D-9BF8-96A9F3374854}">
      <dsp:nvSpPr>
        <dsp:cNvPr id="0" name=""/>
        <dsp:cNvSpPr/>
      </dsp:nvSpPr>
      <dsp:spPr>
        <a:xfrm>
          <a:off x="3558906" y="3040107"/>
          <a:ext cx="838513" cy="12577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77A93-86CC-48E4-B9EC-6925B82E3F13}">
      <dsp:nvSpPr>
        <dsp:cNvPr id="0" name=""/>
        <dsp:cNvSpPr/>
      </dsp:nvSpPr>
      <dsp:spPr>
        <a:xfrm>
          <a:off x="102" y="1190316"/>
          <a:ext cx="780557" cy="78055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8D61E-255F-4A7E-BD45-0951707239F3}">
      <dsp:nvSpPr>
        <dsp:cNvPr id="0" name=""/>
        <dsp:cNvSpPr/>
      </dsp:nvSpPr>
      <dsp:spPr>
        <a:xfrm>
          <a:off x="78158" y="1268372"/>
          <a:ext cx="624446" cy="624446"/>
        </a:xfrm>
        <a:prstGeom prst="pie">
          <a:avLst>
            <a:gd name="adj1" fmla="val 13500000"/>
            <a:gd name="adj2" fmla="val 162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A33A1-11D9-44C1-9F95-B09BEE306004}">
      <dsp:nvSpPr>
        <dsp:cNvPr id="0" name=""/>
        <dsp:cNvSpPr/>
      </dsp:nvSpPr>
      <dsp:spPr>
        <a:xfrm rot="16200000">
          <a:off x="-897538" y="2946571"/>
          <a:ext cx="2263617" cy="46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377950">
            <a:lnSpc>
              <a:spcPct val="90000"/>
            </a:lnSpc>
            <a:spcBef>
              <a:spcPct val="0"/>
            </a:spcBef>
            <a:spcAft>
              <a:spcPct val="35000"/>
            </a:spcAft>
            <a:buNone/>
          </a:pPr>
          <a:r>
            <a:rPr lang="en-US" sz="3100" kern="1200" dirty="0">
              <a:solidFill>
                <a:schemeClr val="accent2"/>
              </a:solidFill>
            </a:rPr>
            <a:t>Idea</a:t>
          </a:r>
          <a:endParaRPr lang="en-AU" sz="3100" kern="1200" dirty="0">
            <a:solidFill>
              <a:schemeClr val="accent2"/>
            </a:solidFill>
          </a:endParaRPr>
        </a:p>
      </dsp:txBody>
      <dsp:txXfrm>
        <a:off x="-897538" y="2946571"/>
        <a:ext cx="2263617" cy="468334"/>
      </dsp:txXfrm>
    </dsp:sp>
    <dsp:sp modelId="{353BD7B1-F865-4E20-AB59-E93BD96ABFAC}">
      <dsp:nvSpPr>
        <dsp:cNvPr id="0" name=""/>
        <dsp:cNvSpPr/>
      </dsp:nvSpPr>
      <dsp:spPr>
        <a:xfrm>
          <a:off x="546492" y="1190316"/>
          <a:ext cx="1561115" cy="312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Clr>
              <a:schemeClr val="lt1"/>
            </a:buClr>
            <a:buSzPts val="2100"/>
            <a:buFont typeface="Avenir"/>
            <a:buNone/>
          </a:pPr>
          <a:r>
            <a:rPr lang="en-US" sz="1800" b="0" i="0" u="none" strike="noStrike" kern="1200" cap="none" dirty="0">
              <a:solidFill>
                <a:schemeClr val="bg1"/>
              </a:solidFill>
              <a:latin typeface="Avenir Next LT Pro" panose="020B0504020202020204" pitchFamily="34" charset="0"/>
              <a:ea typeface="Avenir"/>
              <a:cs typeface="Avenir"/>
              <a:sym typeface="Avenir"/>
            </a:rPr>
            <a:t>We wanted to add a map feature for users who want to visit the brewery or purchase the beers recommended</a:t>
          </a:r>
          <a:endParaRPr lang="en-AU" sz="1800" kern="1200" dirty="0">
            <a:solidFill>
              <a:schemeClr val="bg1"/>
            </a:solidFill>
          </a:endParaRPr>
        </a:p>
      </dsp:txBody>
      <dsp:txXfrm>
        <a:off x="546492" y="1190316"/>
        <a:ext cx="1561115" cy="3122230"/>
      </dsp:txXfrm>
    </dsp:sp>
    <dsp:sp modelId="{1639A79E-8DFA-498C-ADFB-59A5B175998A}">
      <dsp:nvSpPr>
        <dsp:cNvPr id="0" name=""/>
        <dsp:cNvSpPr/>
      </dsp:nvSpPr>
      <dsp:spPr>
        <a:xfrm>
          <a:off x="2326745" y="1190316"/>
          <a:ext cx="780557" cy="78055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E2E7D-FD97-40BC-B6B6-6E5FA6B8BB3A}">
      <dsp:nvSpPr>
        <dsp:cNvPr id="0" name=""/>
        <dsp:cNvSpPr/>
      </dsp:nvSpPr>
      <dsp:spPr>
        <a:xfrm>
          <a:off x="2404801" y="1268372"/>
          <a:ext cx="624446" cy="624446"/>
        </a:xfrm>
        <a:prstGeom prst="pie">
          <a:avLst>
            <a:gd name="adj1" fmla="val 10800000"/>
            <a:gd name="adj2" fmla="val 162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5F139-3526-4414-BED7-1C01E6EE6E12}">
      <dsp:nvSpPr>
        <dsp:cNvPr id="0" name=""/>
        <dsp:cNvSpPr/>
      </dsp:nvSpPr>
      <dsp:spPr>
        <a:xfrm rot="16200000">
          <a:off x="1429104" y="2946571"/>
          <a:ext cx="2263617" cy="46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377950">
            <a:lnSpc>
              <a:spcPct val="90000"/>
            </a:lnSpc>
            <a:spcBef>
              <a:spcPct val="0"/>
            </a:spcBef>
            <a:spcAft>
              <a:spcPct val="35000"/>
            </a:spcAft>
            <a:buNone/>
          </a:pPr>
          <a:r>
            <a:rPr lang="en-US" sz="3100" kern="1200" dirty="0" err="1">
              <a:solidFill>
                <a:schemeClr val="accent3"/>
              </a:solidFill>
            </a:rPr>
            <a:t>Visualisation</a:t>
          </a:r>
          <a:endParaRPr lang="en-AU" sz="3100" kern="1200" dirty="0">
            <a:solidFill>
              <a:schemeClr val="accent3"/>
            </a:solidFill>
          </a:endParaRPr>
        </a:p>
      </dsp:txBody>
      <dsp:txXfrm>
        <a:off x="1429104" y="2946571"/>
        <a:ext cx="2263617" cy="468334"/>
      </dsp:txXfrm>
    </dsp:sp>
    <dsp:sp modelId="{9B25192F-FAC9-49C6-AA74-26BB0099E8D8}">
      <dsp:nvSpPr>
        <dsp:cNvPr id="0" name=""/>
        <dsp:cNvSpPr/>
      </dsp:nvSpPr>
      <dsp:spPr>
        <a:xfrm>
          <a:off x="2873135" y="1190316"/>
          <a:ext cx="1561115" cy="312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Clr>
              <a:schemeClr val="lt1"/>
            </a:buClr>
            <a:buSzPts val="2100"/>
            <a:buFont typeface="Avenir"/>
            <a:buNone/>
          </a:pPr>
          <a:r>
            <a:rPr lang="en-US" sz="1800" b="0" i="0" u="none" strike="noStrike" kern="1200" cap="none">
              <a:solidFill>
                <a:schemeClr val="bg1"/>
              </a:solidFill>
              <a:latin typeface="Avenir Next LT Pro" panose="020B0504020202020204" pitchFamily="34" charset="0"/>
              <a:ea typeface="Avenir"/>
              <a:cs typeface="Avenir"/>
              <a:sym typeface="Avenir"/>
            </a:rPr>
            <a:t>To create the map visualisation, we used Leaflet and the Google Map latitude and longitude data for each brewery</a:t>
          </a:r>
          <a:endParaRPr lang="en-AU" sz="1800" kern="1200" dirty="0">
            <a:solidFill>
              <a:schemeClr val="bg1"/>
            </a:solidFill>
          </a:endParaRPr>
        </a:p>
      </dsp:txBody>
      <dsp:txXfrm>
        <a:off x="2873135" y="1190316"/>
        <a:ext cx="1561115" cy="3122230"/>
      </dsp:txXfrm>
    </dsp:sp>
    <dsp:sp modelId="{3C78DA03-3E29-441A-8DB2-72E2F6C174A2}">
      <dsp:nvSpPr>
        <dsp:cNvPr id="0" name=""/>
        <dsp:cNvSpPr/>
      </dsp:nvSpPr>
      <dsp:spPr>
        <a:xfrm>
          <a:off x="4653388" y="1190316"/>
          <a:ext cx="780557" cy="78055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B5BB4-2C60-420D-A4FE-0C83F90130FE}">
      <dsp:nvSpPr>
        <dsp:cNvPr id="0" name=""/>
        <dsp:cNvSpPr/>
      </dsp:nvSpPr>
      <dsp:spPr>
        <a:xfrm>
          <a:off x="4731443" y="1268372"/>
          <a:ext cx="624446" cy="624446"/>
        </a:xfrm>
        <a:prstGeom prst="pie">
          <a:avLst>
            <a:gd name="adj1" fmla="val 8100000"/>
            <a:gd name="adj2" fmla="val 1620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45B64-73EC-4FFF-ABEA-B65D4D71CC29}">
      <dsp:nvSpPr>
        <dsp:cNvPr id="0" name=""/>
        <dsp:cNvSpPr/>
      </dsp:nvSpPr>
      <dsp:spPr>
        <a:xfrm rot="16200000">
          <a:off x="3755746" y="2946571"/>
          <a:ext cx="2263617" cy="46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377950">
            <a:lnSpc>
              <a:spcPct val="90000"/>
            </a:lnSpc>
            <a:spcBef>
              <a:spcPct val="0"/>
            </a:spcBef>
            <a:spcAft>
              <a:spcPct val="35000"/>
            </a:spcAft>
            <a:buNone/>
          </a:pPr>
          <a:r>
            <a:rPr lang="en-US" sz="3100" kern="1200" dirty="0">
              <a:solidFill>
                <a:schemeClr val="accent4"/>
              </a:solidFill>
            </a:rPr>
            <a:t>Plotting</a:t>
          </a:r>
          <a:endParaRPr lang="en-AU" sz="3100" kern="1200" dirty="0">
            <a:solidFill>
              <a:schemeClr val="accent4"/>
            </a:solidFill>
          </a:endParaRPr>
        </a:p>
      </dsp:txBody>
      <dsp:txXfrm>
        <a:off x="3755746" y="2946571"/>
        <a:ext cx="2263617" cy="468334"/>
      </dsp:txXfrm>
    </dsp:sp>
    <dsp:sp modelId="{BAE0FE51-1D18-4B96-9867-E279DF4181FE}">
      <dsp:nvSpPr>
        <dsp:cNvPr id="0" name=""/>
        <dsp:cNvSpPr/>
      </dsp:nvSpPr>
      <dsp:spPr>
        <a:xfrm>
          <a:off x="5199778" y="1190316"/>
          <a:ext cx="1561115" cy="312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Clr>
              <a:schemeClr val="lt1"/>
            </a:buClr>
            <a:buSzPts val="2100"/>
            <a:buFont typeface="Avenir"/>
            <a:buNone/>
          </a:pPr>
          <a:r>
            <a:rPr lang="en-US" sz="1800" b="0" i="0" u="none" strike="noStrike" kern="1200" cap="none">
              <a:solidFill>
                <a:schemeClr val="bg1"/>
              </a:solidFill>
              <a:latin typeface="Avenir Next LT Pro" panose="020B0504020202020204" pitchFamily="34" charset="0"/>
              <a:ea typeface="Avenir"/>
              <a:cs typeface="Avenir"/>
              <a:sym typeface="Avenir"/>
            </a:rPr>
            <a:t>A marker was created for each brewery (with a little beer stein of course!)</a:t>
          </a:r>
          <a:endParaRPr lang="en-AU" sz="1800" kern="1200" dirty="0">
            <a:solidFill>
              <a:schemeClr val="bg1"/>
            </a:solidFill>
          </a:endParaRPr>
        </a:p>
      </dsp:txBody>
      <dsp:txXfrm>
        <a:off x="5199778" y="1190316"/>
        <a:ext cx="1561115" cy="3122230"/>
      </dsp:txXfrm>
    </dsp:sp>
    <dsp:sp modelId="{82B5B84D-8993-47B0-883C-5D9BA297BD18}">
      <dsp:nvSpPr>
        <dsp:cNvPr id="0" name=""/>
        <dsp:cNvSpPr/>
      </dsp:nvSpPr>
      <dsp:spPr>
        <a:xfrm>
          <a:off x="6980030" y="1190316"/>
          <a:ext cx="780557" cy="780557"/>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C86AB-B17E-4098-B678-1F49DBB8473D}">
      <dsp:nvSpPr>
        <dsp:cNvPr id="0" name=""/>
        <dsp:cNvSpPr/>
      </dsp:nvSpPr>
      <dsp:spPr>
        <a:xfrm>
          <a:off x="7058086" y="1268372"/>
          <a:ext cx="624446" cy="624446"/>
        </a:xfrm>
        <a:prstGeom prst="pie">
          <a:avLst>
            <a:gd name="adj1" fmla="val 5400000"/>
            <a:gd name="adj2" fmla="val 162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C644E-711B-4A8F-AA7D-A890AD8C35BB}">
      <dsp:nvSpPr>
        <dsp:cNvPr id="0" name=""/>
        <dsp:cNvSpPr/>
      </dsp:nvSpPr>
      <dsp:spPr>
        <a:xfrm rot="16200000">
          <a:off x="6082389" y="2946571"/>
          <a:ext cx="2263617" cy="46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377950">
            <a:lnSpc>
              <a:spcPct val="90000"/>
            </a:lnSpc>
            <a:spcBef>
              <a:spcPct val="0"/>
            </a:spcBef>
            <a:spcAft>
              <a:spcPct val="35000"/>
            </a:spcAft>
            <a:buClr>
              <a:schemeClr val="lt1"/>
            </a:buClr>
            <a:buSzPts val="2100"/>
            <a:buFont typeface="Avenir"/>
            <a:buNone/>
          </a:pPr>
          <a:r>
            <a:rPr lang="en-US" sz="3100" kern="1200" dirty="0">
              <a:solidFill>
                <a:schemeClr val="accent5"/>
              </a:solidFill>
            </a:rPr>
            <a:t>Information</a:t>
          </a:r>
          <a:endParaRPr lang="en-AU" sz="3100" kern="1200" dirty="0">
            <a:solidFill>
              <a:schemeClr val="accent5"/>
            </a:solidFill>
          </a:endParaRPr>
        </a:p>
      </dsp:txBody>
      <dsp:txXfrm>
        <a:off x="6082389" y="2946571"/>
        <a:ext cx="2263617" cy="468334"/>
      </dsp:txXfrm>
    </dsp:sp>
    <dsp:sp modelId="{2CC5446E-6AF5-44C5-8185-EAF79571789F}">
      <dsp:nvSpPr>
        <dsp:cNvPr id="0" name=""/>
        <dsp:cNvSpPr/>
      </dsp:nvSpPr>
      <dsp:spPr>
        <a:xfrm>
          <a:off x="7526421" y="1190316"/>
          <a:ext cx="1561115" cy="312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Clr>
              <a:schemeClr val="lt1"/>
            </a:buClr>
            <a:buSzPts val="2100"/>
            <a:buFont typeface="Avenir"/>
            <a:buNone/>
          </a:pPr>
          <a:r>
            <a:rPr lang="en-US" sz="1800" b="0" i="0" u="none" strike="noStrike" kern="1200" cap="none" dirty="0">
              <a:solidFill>
                <a:schemeClr val="bg1"/>
              </a:solidFill>
              <a:latin typeface="Avenir Next LT Pro" panose="020B0504020202020204" pitchFamily="34" charset="0"/>
              <a:ea typeface="Avenir"/>
              <a:cs typeface="Avenir"/>
              <a:sym typeface="Avenir"/>
            </a:rPr>
            <a:t>Information popup boxes were created to show users the brewery name and address information</a:t>
          </a:r>
          <a:endParaRPr lang="en-AU" sz="1800" kern="1200" dirty="0">
            <a:solidFill>
              <a:schemeClr val="bg1"/>
            </a:solidFill>
          </a:endParaRPr>
        </a:p>
      </dsp:txBody>
      <dsp:txXfrm>
        <a:off x="7526421" y="1190316"/>
        <a:ext cx="1561115" cy="3122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301E4-83E3-4C0F-AC7C-FF9CD8318EF2}">
      <dsp:nvSpPr>
        <dsp:cNvPr id="0" name=""/>
        <dsp:cNvSpPr/>
      </dsp:nvSpPr>
      <dsp:spPr>
        <a:xfrm>
          <a:off x="4749318" y="2803"/>
          <a:ext cx="2070000" cy="66865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Uneven distribution of cluster is a characteristic of our data</a:t>
          </a:r>
          <a:endParaRPr lang="en-AU" sz="1400" b="0" kern="1200" dirty="0">
            <a:solidFill>
              <a:srgbClr val="FFFFFF"/>
            </a:solidFill>
            <a:latin typeface="Avenir Next LT Pro" panose="020B0504020202020204" pitchFamily="34" charset="0"/>
            <a:ea typeface="Arial"/>
            <a:cs typeface="Arial"/>
          </a:endParaRPr>
        </a:p>
      </dsp:txBody>
      <dsp:txXfrm>
        <a:off x="4749318" y="2803"/>
        <a:ext cx="2070000" cy="668657"/>
      </dsp:txXfrm>
    </dsp:sp>
    <dsp:sp modelId="{93E59287-3D26-4EE3-83E3-558D45998E37}">
      <dsp:nvSpPr>
        <dsp:cNvPr id="0" name=""/>
        <dsp:cNvSpPr/>
      </dsp:nvSpPr>
      <dsp:spPr>
        <a:xfrm>
          <a:off x="4591818" y="704893"/>
          <a:ext cx="2385000" cy="66865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Some styles are substantially better represented and closely related</a:t>
          </a:r>
          <a:endParaRPr lang="en-AU" sz="1400" b="0" kern="1200" dirty="0">
            <a:solidFill>
              <a:srgbClr val="FFFFFF"/>
            </a:solidFill>
            <a:latin typeface="Avenir Next LT Pro" panose="020B0504020202020204" pitchFamily="34" charset="0"/>
            <a:ea typeface="Arial"/>
            <a:cs typeface="Arial"/>
          </a:endParaRPr>
        </a:p>
      </dsp:txBody>
      <dsp:txXfrm>
        <a:off x="4591818" y="704893"/>
        <a:ext cx="2385000" cy="668657"/>
      </dsp:txXfrm>
    </dsp:sp>
    <dsp:sp modelId="{D6E3101F-AD19-4DF5-80AD-C27BEB8B0265}">
      <dsp:nvSpPr>
        <dsp:cNvPr id="0" name=""/>
        <dsp:cNvSpPr/>
      </dsp:nvSpPr>
      <dsp:spPr>
        <a:xfrm>
          <a:off x="564318" y="1406984"/>
          <a:ext cx="10440000" cy="66865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t" anchorCtr="0">
          <a:noAutofit/>
        </a:bodyPr>
        <a:lstStyle/>
        <a:p>
          <a:pPr marL="0" lvl="0" indent="0" algn="ctr" defTabSz="622300">
            <a:lnSpc>
              <a:spcPct val="90000"/>
            </a:lnSpc>
            <a:spcBef>
              <a:spcPct val="0"/>
            </a:spcBef>
            <a:spcAft>
              <a:spcPct val="35000"/>
            </a:spcAft>
            <a:buClr>
              <a:schemeClr val="dk1"/>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For example, ales and IPA make up a 46% in flavor terms as they are related but you may not know IPA stands for India Pale Ale</a:t>
          </a:r>
          <a:endParaRPr lang="en-AU" sz="1400" b="0" kern="1200" dirty="0">
            <a:latin typeface="Avenir Next LT Pro" panose="020B0504020202020204" pitchFamily="34" charset="0"/>
          </a:endParaRPr>
        </a:p>
        <a:p>
          <a:pPr marL="57150" lvl="1" indent="-57150" algn="ctr" defTabSz="488950">
            <a:lnSpc>
              <a:spcPct val="90000"/>
            </a:lnSpc>
            <a:spcBef>
              <a:spcPct val="0"/>
            </a:spcBef>
            <a:spcAft>
              <a:spcPct val="15000"/>
            </a:spcAft>
            <a:buChar char="•"/>
          </a:pPr>
          <a:r>
            <a:rPr lang="en-US" sz="1100" b="0" kern="1200" dirty="0">
              <a:solidFill>
                <a:srgbClr val="FFFFFF"/>
              </a:solidFill>
              <a:latin typeface="Avenir Next LT Pro" panose="020B0504020202020204" pitchFamily="34" charset="0"/>
              <a:ea typeface="Arial"/>
              <a:cs typeface="Arial"/>
              <a:sym typeface="Arial"/>
            </a:rPr>
            <a:t>Ales consisted of 36%</a:t>
          </a:r>
        </a:p>
        <a:p>
          <a:pPr marL="57150" lvl="1" indent="-57150" algn="ctr" defTabSz="488950">
            <a:lnSpc>
              <a:spcPct val="90000"/>
            </a:lnSpc>
            <a:spcBef>
              <a:spcPct val="0"/>
            </a:spcBef>
            <a:spcAft>
              <a:spcPct val="15000"/>
            </a:spcAft>
            <a:buChar char="•"/>
          </a:pPr>
          <a:r>
            <a:rPr lang="en-US" sz="1100" b="0" kern="1200" dirty="0">
              <a:solidFill>
                <a:srgbClr val="FFFFFF"/>
              </a:solidFill>
              <a:latin typeface="Avenir Next LT Pro" panose="020B0504020202020204" pitchFamily="34" charset="0"/>
              <a:ea typeface="Arial"/>
              <a:cs typeface="Arial"/>
              <a:sym typeface="Arial"/>
            </a:rPr>
            <a:t>IPAs consisted of 10%</a:t>
          </a:r>
        </a:p>
      </dsp:txBody>
      <dsp:txXfrm>
        <a:off x="564318" y="1406984"/>
        <a:ext cx="10440000" cy="668657"/>
      </dsp:txXfrm>
    </dsp:sp>
    <dsp:sp modelId="{86F1EF56-DFF7-4E96-AF87-C8014D62C047}">
      <dsp:nvSpPr>
        <dsp:cNvPr id="0" name=""/>
        <dsp:cNvSpPr/>
      </dsp:nvSpPr>
      <dsp:spPr>
        <a:xfrm>
          <a:off x="4501818" y="2109074"/>
          <a:ext cx="2565000" cy="6686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Of the total styles of beer (104), a vast number of were ‘special’ or ‘minority’ style beer</a:t>
          </a:r>
        </a:p>
      </dsp:txBody>
      <dsp:txXfrm>
        <a:off x="4501818" y="2109074"/>
        <a:ext cx="2565000" cy="668657"/>
      </dsp:txXfrm>
    </dsp:sp>
    <dsp:sp modelId="{C0BE2B40-B335-403D-9DD4-F132D94613F2}">
      <dsp:nvSpPr>
        <dsp:cNvPr id="0" name=""/>
        <dsp:cNvSpPr/>
      </dsp:nvSpPr>
      <dsp:spPr>
        <a:xfrm>
          <a:off x="3874470" y="2811165"/>
          <a:ext cx="3819694" cy="6686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Clr>
              <a:srgbClr val="000000"/>
            </a:buClr>
            <a:buSzPts val="1100"/>
            <a:buFont typeface="Arial"/>
            <a:buNone/>
          </a:pPr>
          <a:r>
            <a:rPr lang="en-US" sz="1400" b="0" kern="1200" dirty="0">
              <a:solidFill>
                <a:srgbClr val="FFFFFF"/>
              </a:solidFill>
              <a:latin typeface="Avenir Next LT Pro" panose="020B0504020202020204" pitchFamily="34" charset="0"/>
              <a:ea typeface="Arial"/>
              <a:cs typeface="Arial"/>
              <a:sym typeface="Arial"/>
            </a:rPr>
            <a:t>We decided to make limit of 10 major style and consider any other styles to be “exotic” so that the user input options would be simpler</a:t>
          </a:r>
        </a:p>
      </dsp:txBody>
      <dsp:txXfrm>
        <a:off x="3874470" y="2811165"/>
        <a:ext cx="3819694" cy="668657"/>
      </dsp:txXfrm>
    </dsp:sp>
    <dsp:sp modelId="{76E02B64-9C57-4361-B3CE-9A06E2584F8D}">
      <dsp:nvSpPr>
        <dsp:cNvPr id="0" name=""/>
        <dsp:cNvSpPr/>
      </dsp:nvSpPr>
      <dsp:spPr>
        <a:xfrm>
          <a:off x="4029318" y="3513255"/>
          <a:ext cx="3510000" cy="66865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FFFFFF"/>
              </a:solidFill>
              <a:latin typeface="Avenir Next LT Pro" panose="020B0504020202020204" pitchFamily="34" charset="0"/>
              <a:ea typeface="Arial"/>
              <a:cs typeface="Arial"/>
              <a:sym typeface="Arial"/>
            </a:rPr>
            <a:t>While this label makes up 20% of our data, we preferred this approach to adding another 94 with minimal representation</a:t>
          </a:r>
        </a:p>
      </dsp:txBody>
      <dsp:txXfrm>
        <a:off x="4029318" y="3513255"/>
        <a:ext cx="3510000" cy="668657"/>
      </dsp:txXfrm>
    </dsp:sp>
    <dsp:sp modelId="{5E627912-3127-4283-9010-12225B894957}">
      <dsp:nvSpPr>
        <dsp:cNvPr id="0" name=""/>
        <dsp:cNvSpPr/>
      </dsp:nvSpPr>
      <dsp:spPr>
        <a:xfrm>
          <a:off x="4389318" y="4215346"/>
          <a:ext cx="2790000" cy="66865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FFFFFF"/>
              </a:solidFill>
              <a:latin typeface="Avenir Next LT Pro" panose="020B0504020202020204" pitchFamily="34" charset="0"/>
              <a:ea typeface="Arial"/>
              <a:cs typeface="Arial"/>
              <a:sym typeface="Arial"/>
            </a:rPr>
            <a:t>We believe this to be the primary driver of uneven distributions of K-mean predicted classes</a:t>
          </a:r>
        </a:p>
      </dsp:txBody>
      <dsp:txXfrm>
        <a:off x="4389318" y="4215346"/>
        <a:ext cx="2790000" cy="6686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FFAF0-566C-4BD8-8052-4F4BA5311298}">
      <dsp:nvSpPr>
        <dsp:cNvPr id="0" name=""/>
        <dsp:cNvSpPr/>
      </dsp:nvSpPr>
      <dsp:spPr>
        <a:xfrm rot="10800000">
          <a:off x="1863816" y="1187"/>
          <a:ext cx="6885251" cy="518244"/>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a:latin typeface="Avenir Next LT Pro" panose="020B0504020202020204" pitchFamily="34" charset="0"/>
              <a:ea typeface="Avenir"/>
              <a:cs typeface="Avenir"/>
              <a:sym typeface="Avenir"/>
            </a:rPr>
            <a:t>Finding the “right” features to improve predictability</a:t>
          </a:r>
          <a:endParaRPr lang="en-US" sz="1400" b="0" kern="1200" dirty="0">
            <a:latin typeface="Avenir Next LT Pro" panose="020B0504020202020204" pitchFamily="34" charset="0"/>
            <a:ea typeface="Avenir"/>
            <a:cs typeface="Avenir"/>
            <a:sym typeface="Avenir"/>
          </a:endParaRPr>
        </a:p>
      </dsp:txBody>
      <dsp:txXfrm rot="10800000">
        <a:off x="1993377" y="1187"/>
        <a:ext cx="6755690" cy="518244"/>
      </dsp:txXfrm>
    </dsp:sp>
    <dsp:sp modelId="{A4CA1522-522F-4E29-BC3C-E6EA7A75D087}">
      <dsp:nvSpPr>
        <dsp:cNvPr id="0" name=""/>
        <dsp:cNvSpPr/>
      </dsp:nvSpPr>
      <dsp:spPr>
        <a:xfrm>
          <a:off x="1335642" y="1187"/>
          <a:ext cx="518244" cy="51824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270076-0D3E-436F-A8A5-33422B5A7A15}">
      <dsp:nvSpPr>
        <dsp:cNvPr id="0" name=""/>
        <dsp:cNvSpPr/>
      </dsp:nvSpPr>
      <dsp:spPr>
        <a:xfrm rot="10800000">
          <a:off x="1863816" y="674131"/>
          <a:ext cx="6885251" cy="518244"/>
        </a:xfrm>
        <a:prstGeom prst="homePlate">
          <a:avLst/>
        </a:prstGeom>
        <a:solidFill>
          <a:schemeClr val="accent5">
            <a:hueOff val="1145465"/>
            <a:satOff val="-73"/>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a:latin typeface="Avenir Next LT Pro" panose="020B0504020202020204" pitchFamily="34" charset="0"/>
              <a:ea typeface="Avenir"/>
              <a:cs typeface="Avenir"/>
              <a:sym typeface="Avenir"/>
            </a:rPr>
            <a:t>Getting them once you find them - BIG data means lots of hours scraping and crunching data together</a:t>
          </a:r>
          <a:endParaRPr lang="en-US" sz="1400" b="0" kern="1200" dirty="0">
            <a:latin typeface="Avenir Next LT Pro" panose="020B0504020202020204" pitchFamily="34" charset="0"/>
            <a:ea typeface="Avenir"/>
            <a:cs typeface="Avenir"/>
            <a:sym typeface="Avenir"/>
          </a:endParaRPr>
        </a:p>
      </dsp:txBody>
      <dsp:txXfrm rot="10800000">
        <a:off x="1993377" y="674131"/>
        <a:ext cx="6755690" cy="518244"/>
      </dsp:txXfrm>
    </dsp:sp>
    <dsp:sp modelId="{E771D3DB-8EF3-468F-8387-AA036314AD9B}">
      <dsp:nvSpPr>
        <dsp:cNvPr id="0" name=""/>
        <dsp:cNvSpPr/>
      </dsp:nvSpPr>
      <dsp:spPr>
        <a:xfrm>
          <a:off x="1335642" y="674131"/>
          <a:ext cx="518244" cy="51824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725F1-C045-4D0B-8A16-CEEAA78CDFEB}">
      <dsp:nvSpPr>
        <dsp:cNvPr id="0" name=""/>
        <dsp:cNvSpPr/>
      </dsp:nvSpPr>
      <dsp:spPr>
        <a:xfrm rot="10800000">
          <a:off x="1863816" y="1347075"/>
          <a:ext cx="6885251" cy="518244"/>
        </a:xfrm>
        <a:prstGeom prst="homePlate">
          <a:avLst/>
        </a:prstGeom>
        <a:solidFill>
          <a:schemeClr val="accent5">
            <a:hueOff val="2290930"/>
            <a:satOff val="-145"/>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a:latin typeface="Avenir Next LT Pro" panose="020B0504020202020204" pitchFamily="34" charset="0"/>
              <a:ea typeface="Avenir"/>
              <a:cs typeface="Avenir"/>
              <a:sym typeface="Avenir"/>
            </a:rPr>
            <a:t>Translating the dataset into a concept and then sticking to it – danger of losing sight of what the model should do as the dataset evolves</a:t>
          </a:r>
          <a:endParaRPr lang="en-US" sz="1400" b="0" kern="1200" dirty="0">
            <a:latin typeface="Avenir Next LT Pro" panose="020B0504020202020204" pitchFamily="34" charset="0"/>
            <a:ea typeface="Avenir"/>
            <a:cs typeface="Avenir"/>
            <a:sym typeface="Avenir"/>
          </a:endParaRPr>
        </a:p>
      </dsp:txBody>
      <dsp:txXfrm rot="10800000">
        <a:off x="1993377" y="1347075"/>
        <a:ext cx="6755690" cy="518244"/>
      </dsp:txXfrm>
    </dsp:sp>
    <dsp:sp modelId="{7D8D404F-4463-43D5-8E6B-E2F910FDA8A8}">
      <dsp:nvSpPr>
        <dsp:cNvPr id="0" name=""/>
        <dsp:cNvSpPr/>
      </dsp:nvSpPr>
      <dsp:spPr>
        <a:xfrm>
          <a:off x="1335642" y="1347075"/>
          <a:ext cx="518244" cy="51824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7FF675-EAB5-470F-878A-938B216C1DC1}">
      <dsp:nvSpPr>
        <dsp:cNvPr id="0" name=""/>
        <dsp:cNvSpPr/>
      </dsp:nvSpPr>
      <dsp:spPr>
        <a:xfrm rot="10800000">
          <a:off x="1863816" y="2020019"/>
          <a:ext cx="6885251" cy="518244"/>
        </a:xfrm>
        <a:prstGeom prst="homePlate">
          <a:avLst/>
        </a:prstGeom>
        <a:solidFill>
          <a:schemeClr val="accent5">
            <a:hueOff val="3436396"/>
            <a:satOff val="-218"/>
            <a:lumOff val="-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a:latin typeface="Avenir Next LT Pro" panose="020B0504020202020204" pitchFamily="34" charset="0"/>
              <a:ea typeface="Avenir"/>
              <a:cs typeface="Avenir"/>
              <a:sym typeface="Avenir"/>
            </a:rPr>
            <a:t>Landing on a model type</a:t>
          </a:r>
          <a:endParaRPr lang="en-US" sz="1400" b="0" kern="1200" dirty="0">
            <a:latin typeface="Avenir Next LT Pro" panose="020B0504020202020204" pitchFamily="34" charset="0"/>
            <a:ea typeface="Avenir"/>
            <a:cs typeface="Avenir"/>
            <a:sym typeface="Avenir"/>
          </a:endParaRPr>
        </a:p>
      </dsp:txBody>
      <dsp:txXfrm rot="10800000">
        <a:off x="1993377" y="2020019"/>
        <a:ext cx="6755690" cy="518244"/>
      </dsp:txXfrm>
    </dsp:sp>
    <dsp:sp modelId="{920FB79D-5F97-4D41-AF21-938876E2CCDE}">
      <dsp:nvSpPr>
        <dsp:cNvPr id="0" name=""/>
        <dsp:cNvSpPr/>
      </dsp:nvSpPr>
      <dsp:spPr>
        <a:xfrm>
          <a:off x="1335642" y="2020019"/>
          <a:ext cx="518244" cy="518244"/>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63027B-BA52-46D8-B01B-AA1AFB8D3924}">
      <dsp:nvSpPr>
        <dsp:cNvPr id="0" name=""/>
        <dsp:cNvSpPr/>
      </dsp:nvSpPr>
      <dsp:spPr>
        <a:xfrm rot="10800000">
          <a:off x="1863816" y="2692963"/>
          <a:ext cx="6885251" cy="518244"/>
        </a:xfrm>
        <a:prstGeom prst="homePlate">
          <a:avLst/>
        </a:prstGeom>
        <a:solidFill>
          <a:schemeClr val="accent5">
            <a:hueOff val="4581861"/>
            <a:satOff val="-291"/>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a:latin typeface="Avenir Next LT Pro" panose="020B0504020202020204" pitchFamily="34" charset="0"/>
              <a:ea typeface="Avenir"/>
              <a:cs typeface="Avenir"/>
              <a:sym typeface="Avenir"/>
            </a:rPr>
            <a:t>Being able to ‘validate’ the accuracy (visualising, PCA, silhouette analysis)</a:t>
          </a:r>
          <a:endParaRPr lang="en-US" sz="1400" b="0" i="0" u="none" strike="noStrike" kern="1200" dirty="0">
            <a:latin typeface="Avenir Next LT Pro" panose="020B0504020202020204" pitchFamily="34" charset="0"/>
            <a:ea typeface="Avenir"/>
            <a:cs typeface="Avenir"/>
            <a:sym typeface="Avenir"/>
          </a:endParaRPr>
        </a:p>
      </dsp:txBody>
      <dsp:txXfrm rot="10800000">
        <a:off x="1993377" y="2692963"/>
        <a:ext cx="6755690" cy="518244"/>
      </dsp:txXfrm>
    </dsp:sp>
    <dsp:sp modelId="{73438773-48B3-4D79-BDE1-E93046A2BE04}">
      <dsp:nvSpPr>
        <dsp:cNvPr id="0" name=""/>
        <dsp:cNvSpPr/>
      </dsp:nvSpPr>
      <dsp:spPr>
        <a:xfrm>
          <a:off x="1335642" y="2692963"/>
          <a:ext cx="518244" cy="518244"/>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E27A1F-D2B1-4126-AC16-4C0CF166F850}">
      <dsp:nvSpPr>
        <dsp:cNvPr id="0" name=""/>
        <dsp:cNvSpPr/>
      </dsp:nvSpPr>
      <dsp:spPr>
        <a:xfrm rot="10800000">
          <a:off x="1863816" y="3365907"/>
          <a:ext cx="6885251" cy="518244"/>
        </a:xfrm>
        <a:prstGeom prst="homePlate">
          <a:avLst/>
        </a:prstGeom>
        <a:solidFill>
          <a:schemeClr val="accent5">
            <a:hueOff val="5727326"/>
            <a:satOff val="-363"/>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0" i="0" u="none" strike="noStrike" kern="1200" dirty="0">
              <a:latin typeface="Avenir Next LT Pro" panose="020B0504020202020204" pitchFamily="34" charset="0"/>
              <a:ea typeface="Avenir"/>
              <a:cs typeface="Avenir"/>
              <a:sym typeface="Avenir"/>
            </a:rPr>
            <a:t>Filtering the model results from each cluster</a:t>
          </a:r>
          <a:endParaRPr lang="en-US" sz="1400" kern="1200" dirty="0">
            <a:latin typeface="Avenir Next LT Pro" panose="020B0504020202020204" pitchFamily="34" charset="0"/>
            <a:ea typeface="Avenir"/>
            <a:cs typeface="Avenir"/>
            <a:sym typeface="Avenir"/>
          </a:endParaRPr>
        </a:p>
      </dsp:txBody>
      <dsp:txXfrm rot="10800000">
        <a:off x="1993377" y="3365907"/>
        <a:ext cx="6755690" cy="518244"/>
      </dsp:txXfrm>
    </dsp:sp>
    <dsp:sp modelId="{B095CA1A-DE91-4FBC-B997-FC18FBF96CD0}">
      <dsp:nvSpPr>
        <dsp:cNvPr id="0" name=""/>
        <dsp:cNvSpPr/>
      </dsp:nvSpPr>
      <dsp:spPr>
        <a:xfrm>
          <a:off x="1335642" y="3365907"/>
          <a:ext cx="518244" cy="518244"/>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9E290-F19B-45F0-A6B1-9BE018ED6EB6}">
      <dsp:nvSpPr>
        <dsp:cNvPr id="0" name=""/>
        <dsp:cNvSpPr/>
      </dsp:nvSpPr>
      <dsp:spPr>
        <a:xfrm rot="10800000">
          <a:off x="1863816" y="4038851"/>
          <a:ext cx="6885251" cy="518244"/>
        </a:xfrm>
        <a:prstGeom prst="homePlate">
          <a:avLst/>
        </a:prstGeom>
        <a:solidFill>
          <a:schemeClr val="accent5">
            <a:hueOff val="6872791"/>
            <a:satOff val="-436"/>
            <a:lumOff val="-3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31"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venir Next LT Pro" panose="020B0504020202020204" pitchFamily="34" charset="0"/>
              <a:ea typeface="Avenir"/>
              <a:cs typeface="Avenir"/>
              <a:sym typeface="Avenir"/>
            </a:rPr>
            <a:t>The good old GitHub version control / conflicts</a:t>
          </a:r>
        </a:p>
      </dsp:txBody>
      <dsp:txXfrm rot="10800000">
        <a:off x="1993377" y="4038851"/>
        <a:ext cx="6755690" cy="518244"/>
      </dsp:txXfrm>
    </dsp:sp>
    <dsp:sp modelId="{4787FA3B-2C15-40CA-9DB7-FEB7B27CA5E2}">
      <dsp:nvSpPr>
        <dsp:cNvPr id="0" name=""/>
        <dsp:cNvSpPr/>
      </dsp:nvSpPr>
      <dsp:spPr>
        <a:xfrm>
          <a:off x="1315327" y="4040038"/>
          <a:ext cx="518244" cy="518244"/>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36634-D5BA-4BF7-8F4D-6574976A2925}">
      <dsp:nvSpPr>
        <dsp:cNvPr id="0" name=""/>
        <dsp:cNvSpPr/>
      </dsp:nvSpPr>
      <dsp:spPr>
        <a:xfrm>
          <a:off x="226194" y="61075"/>
          <a:ext cx="3582132" cy="21492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u="none" strike="noStrike" kern="1200" dirty="0">
              <a:effectLst/>
              <a:latin typeface="Avenir Next LT Pro" panose="020B0504020202020204" pitchFamily="34" charset="0"/>
            </a:rPr>
            <a:t>Compare different unsupervised model such as </a:t>
          </a:r>
          <a:r>
            <a:rPr lang="en-US" sz="1700" b="0" i="0" u="none" strike="noStrike" kern="1200" dirty="0" err="1">
              <a:effectLst/>
              <a:latin typeface="Avenir Next LT Pro" panose="020B0504020202020204" pitchFamily="34" charset="0"/>
            </a:rPr>
            <a:t>DBscan</a:t>
          </a:r>
          <a:r>
            <a:rPr lang="en-US" sz="1700" b="0" i="0" u="none" strike="noStrike" kern="1200" dirty="0">
              <a:effectLst/>
              <a:latin typeface="Avenir Next LT Pro" panose="020B0504020202020204" pitchFamily="34" charset="0"/>
            </a:rPr>
            <a:t> , or NLP and word2vec to handle text data in a different way</a:t>
          </a:r>
          <a:endParaRPr lang="en-AU" sz="1700" kern="1200" dirty="0"/>
        </a:p>
      </dsp:txBody>
      <dsp:txXfrm>
        <a:off x="226194" y="61075"/>
        <a:ext cx="3582132" cy="2149279"/>
      </dsp:txXfrm>
    </dsp:sp>
    <dsp:sp modelId="{C43364B5-C1FB-48B9-A2E1-82EAF3119D30}">
      <dsp:nvSpPr>
        <dsp:cNvPr id="0" name=""/>
        <dsp:cNvSpPr/>
      </dsp:nvSpPr>
      <dsp:spPr>
        <a:xfrm>
          <a:off x="4123304" y="552"/>
          <a:ext cx="3582132" cy="21492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u="none" strike="noStrike" kern="1200" dirty="0">
              <a:effectLst/>
              <a:latin typeface="Avenir Next LT Pro" panose="020B0504020202020204" pitchFamily="34" charset="0"/>
            </a:rPr>
            <a:t>Spend time reviewing a much larger number of clusters, e.g. &gt; 100, which may provide better results</a:t>
          </a:r>
        </a:p>
      </dsp:txBody>
      <dsp:txXfrm>
        <a:off x="4123304" y="552"/>
        <a:ext cx="3582132" cy="2149279"/>
      </dsp:txXfrm>
    </dsp:sp>
    <dsp:sp modelId="{AE2D14A9-1EFE-4230-899E-97611D54E125}">
      <dsp:nvSpPr>
        <dsp:cNvPr id="0" name=""/>
        <dsp:cNvSpPr/>
      </dsp:nvSpPr>
      <dsp:spPr>
        <a:xfrm>
          <a:off x="182958" y="2508045"/>
          <a:ext cx="3582132" cy="21492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u="none" strike="noStrike" kern="1200" dirty="0">
              <a:effectLst/>
              <a:latin typeface="Avenir Next LT Pro" panose="020B0504020202020204" pitchFamily="34" charset="0"/>
            </a:rPr>
            <a:t>With the enriched data, compare another supervised prediction method.  We tried a Random Forest, however, due to the nature of our dataset, the amount of ram required to process this exceeded our capacity on both machines, and on </a:t>
          </a:r>
          <a:r>
            <a:rPr lang="en-US" sz="1700" b="0" i="0" u="none" strike="noStrike" kern="1200" dirty="0" err="1">
              <a:effectLst/>
              <a:latin typeface="Avenir Next LT Pro" panose="020B0504020202020204" pitchFamily="34" charset="0"/>
            </a:rPr>
            <a:t>Colab</a:t>
          </a:r>
          <a:r>
            <a:rPr lang="en-US" sz="1700" b="0" i="0" u="none" strike="noStrike" kern="1200" dirty="0">
              <a:effectLst/>
              <a:latin typeface="Avenir Next LT Pro" panose="020B0504020202020204" pitchFamily="34" charset="0"/>
            </a:rPr>
            <a:t>-Pro </a:t>
          </a:r>
          <a:r>
            <a:rPr lang="en-US" sz="1700" b="0" i="0" u="none" strike="noStrike" kern="1200" dirty="0" err="1">
              <a:effectLst/>
              <a:latin typeface="Avenir Next LT Pro" panose="020B0504020202020204" pitchFamily="34" charset="0"/>
            </a:rPr>
            <a:t>i,e</a:t>
          </a:r>
          <a:r>
            <a:rPr lang="en-US" sz="1700" b="0" i="0" u="none" strike="noStrike" kern="1200" dirty="0">
              <a:effectLst/>
              <a:latin typeface="Avenir Next LT Pro" panose="020B0504020202020204" pitchFamily="34" charset="0"/>
            </a:rPr>
            <a:t>, &gt; 35 gig  </a:t>
          </a:r>
        </a:p>
      </dsp:txBody>
      <dsp:txXfrm>
        <a:off x="182958" y="2508045"/>
        <a:ext cx="3582132" cy="2149279"/>
      </dsp:txXfrm>
    </dsp:sp>
    <dsp:sp modelId="{9F50C6CA-84D5-44C4-9BB9-44D1B0C45DFB}">
      <dsp:nvSpPr>
        <dsp:cNvPr id="0" name=""/>
        <dsp:cNvSpPr/>
      </dsp:nvSpPr>
      <dsp:spPr>
        <a:xfrm>
          <a:off x="4123304" y="2508045"/>
          <a:ext cx="3582132" cy="21492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venir Next LT Pro" panose="020B0504020202020204" pitchFamily="34" charset="0"/>
            </a:rPr>
            <a:t>A more effective way for users to filter / search features using keywords; auto-complete can be hit and miss and relies on users entering data in a particular way</a:t>
          </a:r>
          <a:endParaRPr lang="en-AU" sz="1700" kern="1200" dirty="0">
            <a:latin typeface="Avenir Next LT Pro" panose="020B0504020202020204" pitchFamily="34" charset="0"/>
          </a:endParaRPr>
        </a:p>
      </dsp:txBody>
      <dsp:txXfrm>
        <a:off x="4123304" y="2508045"/>
        <a:ext cx="3582132" cy="2149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45E6C-490D-4560-8513-D7283B6097E7}">
      <dsp:nvSpPr>
        <dsp:cNvPr id="0" name=""/>
        <dsp:cNvSpPr/>
      </dsp:nvSpPr>
      <dsp:spPr>
        <a:xfrm>
          <a:off x="1864284" y="2895657"/>
          <a:ext cx="2055297" cy="1764235"/>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SzPts val="1400"/>
            <a:buNone/>
          </a:pPr>
          <a:r>
            <a:rPr lang="en-US" sz="1200" kern="1200">
              <a:latin typeface="Avenir Next LT Pro" panose="020B0504020202020204" pitchFamily="34" charset="0"/>
            </a:rPr>
            <a:t>Seek feedback from users on our recommendation to enable further refinement of the machine learning model</a:t>
          </a:r>
          <a:endParaRPr lang="en-AU" sz="1200" kern="1200" dirty="0"/>
        </a:p>
      </dsp:txBody>
      <dsp:txXfrm>
        <a:off x="2182578" y="3168876"/>
        <a:ext cx="1418709" cy="1217797"/>
      </dsp:txXfrm>
    </dsp:sp>
    <dsp:sp modelId="{2EDE3BA3-86F6-4C7A-91FB-EEB484A1DB8D}">
      <dsp:nvSpPr>
        <dsp:cNvPr id="0" name=""/>
        <dsp:cNvSpPr/>
      </dsp:nvSpPr>
      <dsp:spPr>
        <a:xfrm>
          <a:off x="1928569" y="3675257"/>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5B72F0-6C5E-40E6-950D-DF80AD5D3DBE}">
      <dsp:nvSpPr>
        <dsp:cNvPr id="0" name=""/>
        <dsp:cNvSpPr/>
      </dsp:nvSpPr>
      <dsp:spPr>
        <a:xfrm>
          <a:off x="119545" y="1936651"/>
          <a:ext cx="2055297" cy="1764235"/>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E21020-5A21-4803-9E12-8F3868EA7B9D}">
      <dsp:nvSpPr>
        <dsp:cNvPr id="0" name=""/>
        <dsp:cNvSpPr/>
      </dsp:nvSpPr>
      <dsp:spPr>
        <a:xfrm>
          <a:off x="1511172" y="3456242"/>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669828"/>
              <a:satOff val="-65"/>
              <a:lumOff val="-28"/>
              <a:alphaOff val="0"/>
            </a:schemeClr>
          </a:solidFill>
          <a:prstDash val="solid"/>
        </a:ln>
        <a:effectLst/>
      </dsp:spPr>
      <dsp:style>
        <a:lnRef idx="2">
          <a:scrgbClr r="0" g="0" b="0"/>
        </a:lnRef>
        <a:fillRef idx="1">
          <a:scrgbClr r="0" g="0" b="0"/>
        </a:fillRef>
        <a:effectRef idx="0">
          <a:scrgbClr r="0" g="0" b="0"/>
        </a:effectRef>
        <a:fontRef idx="minor"/>
      </dsp:style>
    </dsp:sp>
    <dsp:sp modelId="{6610A652-7885-4872-AAB5-48435AAEEA14}">
      <dsp:nvSpPr>
        <dsp:cNvPr id="0" name=""/>
        <dsp:cNvSpPr/>
      </dsp:nvSpPr>
      <dsp:spPr>
        <a:xfrm>
          <a:off x="3607213" y="1923137"/>
          <a:ext cx="2055297" cy="1764235"/>
        </a:xfrm>
        <a:prstGeom prst="hexagon">
          <a:avLst>
            <a:gd name="adj" fmla="val 25000"/>
            <a:gd name="vf" fmla="val 115470"/>
          </a:avLst>
        </a:prstGeom>
        <a:solidFill>
          <a:schemeClr val="accent4">
            <a:hueOff val="1562932"/>
            <a:satOff val="-152"/>
            <a:lumOff val="-65"/>
            <a:alphaOff val="0"/>
          </a:schemeClr>
        </a:solidFill>
        <a:ln w="25400" cap="flat" cmpd="sng" algn="ctr">
          <a:solidFill>
            <a:schemeClr val="accent4">
              <a:hueOff val="1562932"/>
              <a:satOff val="-152"/>
              <a:lumOff val="-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venir Next LT Pro" panose="020B0504020202020204" pitchFamily="34" charset="0"/>
            </a:rPr>
            <a:t>Provide reviewing capabilities to grow the dataset for machine learning</a:t>
          </a:r>
          <a:endParaRPr lang="en-US" sz="1200" kern="1200" dirty="0">
            <a:latin typeface="Avenir Next LT Pro" panose="020B0504020202020204" pitchFamily="34" charset="0"/>
          </a:endParaRPr>
        </a:p>
      </dsp:txBody>
      <dsp:txXfrm>
        <a:off x="3925507" y="2196356"/>
        <a:ext cx="1418709" cy="1217797"/>
      </dsp:txXfrm>
    </dsp:sp>
    <dsp:sp modelId="{3C0ABD95-F34F-4290-B8A2-E2F2B5572C8B}">
      <dsp:nvSpPr>
        <dsp:cNvPr id="0" name=""/>
        <dsp:cNvSpPr/>
      </dsp:nvSpPr>
      <dsp:spPr>
        <a:xfrm>
          <a:off x="5015136" y="3440864"/>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1339656"/>
              <a:satOff val="-131"/>
              <a:lumOff val="-56"/>
              <a:alphaOff val="0"/>
            </a:schemeClr>
          </a:solidFill>
          <a:prstDash val="solid"/>
        </a:ln>
        <a:effectLst/>
      </dsp:spPr>
      <dsp:style>
        <a:lnRef idx="2">
          <a:scrgbClr r="0" g="0" b="0"/>
        </a:lnRef>
        <a:fillRef idx="1">
          <a:scrgbClr r="0" g="0" b="0"/>
        </a:fillRef>
        <a:effectRef idx="0">
          <a:scrgbClr r="0" g="0" b="0"/>
        </a:effectRef>
        <a:fontRef idx="minor"/>
      </dsp:style>
    </dsp:sp>
    <dsp:sp modelId="{5B78C416-DB2A-4D1E-9325-98FEF9D06D44}">
      <dsp:nvSpPr>
        <dsp:cNvPr id="0" name=""/>
        <dsp:cNvSpPr/>
      </dsp:nvSpPr>
      <dsp:spPr>
        <a:xfrm>
          <a:off x="5359195" y="2892861"/>
          <a:ext cx="2055297" cy="1764235"/>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25400" cap="flat" cmpd="sng" algn="ctr">
          <a:solidFill>
            <a:schemeClr val="accent4">
              <a:hueOff val="1562932"/>
              <a:satOff val="-152"/>
              <a:lumOff val="-65"/>
              <a:alphaOff val="0"/>
            </a:schemeClr>
          </a:solidFill>
          <a:prstDash val="solid"/>
        </a:ln>
        <a:effectLst/>
      </dsp:spPr>
      <dsp:style>
        <a:lnRef idx="2">
          <a:scrgbClr r="0" g="0" b="0"/>
        </a:lnRef>
        <a:fillRef idx="1">
          <a:scrgbClr r="0" g="0" b="0"/>
        </a:fillRef>
        <a:effectRef idx="0">
          <a:scrgbClr r="0" g="0" b="0"/>
        </a:effectRef>
        <a:fontRef idx="minor"/>
      </dsp:style>
    </dsp:sp>
    <dsp:sp modelId="{5510014C-AD2F-4847-BE83-ADAE92B4A5E2}">
      <dsp:nvSpPr>
        <dsp:cNvPr id="0" name=""/>
        <dsp:cNvSpPr/>
      </dsp:nvSpPr>
      <dsp:spPr>
        <a:xfrm>
          <a:off x="5406277" y="3683179"/>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2009483"/>
              <a:satOff val="-196"/>
              <a:lumOff val="-84"/>
              <a:alphaOff val="0"/>
            </a:schemeClr>
          </a:solidFill>
          <a:prstDash val="solid"/>
        </a:ln>
        <a:effectLst/>
      </dsp:spPr>
      <dsp:style>
        <a:lnRef idx="2">
          <a:scrgbClr r="0" g="0" b="0"/>
        </a:lnRef>
        <a:fillRef idx="1">
          <a:scrgbClr r="0" g="0" b="0"/>
        </a:fillRef>
        <a:effectRef idx="0">
          <a:scrgbClr r="0" g="0" b="0"/>
        </a:effectRef>
        <a:fontRef idx="minor"/>
      </dsp:style>
    </dsp:sp>
    <dsp:sp modelId="{6D99FA51-143D-4CC3-8778-8E24A4F5BE9F}">
      <dsp:nvSpPr>
        <dsp:cNvPr id="0" name=""/>
        <dsp:cNvSpPr/>
      </dsp:nvSpPr>
      <dsp:spPr>
        <a:xfrm>
          <a:off x="1864284" y="972519"/>
          <a:ext cx="2055297" cy="1764235"/>
        </a:xfrm>
        <a:prstGeom prst="hexagon">
          <a:avLst>
            <a:gd name="adj" fmla="val 25000"/>
            <a:gd name="vf" fmla="val 115470"/>
          </a:avLst>
        </a:prstGeom>
        <a:solidFill>
          <a:schemeClr val="accent4">
            <a:hueOff val="3125863"/>
            <a:satOff val="-305"/>
            <a:lumOff val="-131"/>
            <a:alphaOff val="0"/>
          </a:schemeClr>
        </a:solidFill>
        <a:ln w="25400" cap="flat" cmpd="sng" algn="ctr">
          <a:solidFill>
            <a:schemeClr val="accent4">
              <a:hueOff val="3125863"/>
              <a:satOff val="-305"/>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Include information scraped from brewery websites or snippets from reviews (e.g. top review and / or lowest review)</a:t>
          </a:r>
        </a:p>
      </dsp:txBody>
      <dsp:txXfrm>
        <a:off x="2182578" y="1245738"/>
        <a:ext cx="1418709" cy="1217797"/>
      </dsp:txXfrm>
    </dsp:sp>
    <dsp:sp modelId="{7DDF76EC-BF2C-4BC5-A2FA-74BC268EA50A}">
      <dsp:nvSpPr>
        <dsp:cNvPr id="0" name=""/>
        <dsp:cNvSpPr/>
      </dsp:nvSpPr>
      <dsp:spPr>
        <a:xfrm>
          <a:off x="3263154" y="1008866"/>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2679311"/>
              <a:satOff val="-261"/>
              <a:lumOff val="-112"/>
              <a:alphaOff val="0"/>
            </a:schemeClr>
          </a:solidFill>
          <a:prstDash val="solid"/>
        </a:ln>
        <a:effectLst/>
      </dsp:spPr>
      <dsp:style>
        <a:lnRef idx="2">
          <a:scrgbClr r="0" g="0" b="0"/>
        </a:lnRef>
        <a:fillRef idx="1">
          <a:scrgbClr r="0" g="0" b="0"/>
        </a:fillRef>
        <a:effectRef idx="0">
          <a:scrgbClr r="0" g="0" b="0"/>
        </a:effectRef>
        <a:fontRef idx="minor"/>
      </dsp:style>
    </dsp:sp>
    <dsp:sp modelId="{42FE97CC-2481-4268-977C-3D659B8E7225}">
      <dsp:nvSpPr>
        <dsp:cNvPr id="0" name=""/>
        <dsp:cNvSpPr/>
      </dsp:nvSpPr>
      <dsp:spPr>
        <a:xfrm>
          <a:off x="3607213" y="0"/>
          <a:ext cx="2055297" cy="1764235"/>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a:ln w="25400" cap="flat" cmpd="sng" algn="ctr">
          <a:solidFill>
            <a:schemeClr val="accent4">
              <a:hueOff val="3125863"/>
              <a:satOff val="-305"/>
              <a:lumOff val="-131"/>
              <a:alphaOff val="0"/>
            </a:schemeClr>
          </a:solidFill>
          <a:prstDash val="solid"/>
        </a:ln>
        <a:effectLst/>
      </dsp:spPr>
      <dsp:style>
        <a:lnRef idx="2">
          <a:scrgbClr r="0" g="0" b="0"/>
        </a:lnRef>
        <a:fillRef idx="1">
          <a:scrgbClr r="0" g="0" b="0"/>
        </a:fillRef>
        <a:effectRef idx="0">
          <a:scrgbClr r="0" g="0" b="0"/>
        </a:effectRef>
        <a:fontRef idx="minor"/>
      </dsp:style>
    </dsp:sp>
    <dsp:sp modelId="{40026E2C-7589-4B20-8359-D2A3F68E3A22}">
      <dsp:nvSpPr>
        <dsp:cNvPr id="0" name=""/>
        <dsp:cNvSpPr/>
      </dsp:nvSpPr>
      <dsp:spPr>
        <a:xfrm>
          <a:off x="3654294" y="781930"/>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3349139"/>
              <a:satOff val="-326"/>
              <a:lumOff val="-140"/>
              <a:alphaOff val="0"/>
            </a:schemeClr>
          </a:solidFill>
          <a:prstDash val="solid"/>
        </a:ln>
        <a:effectLst/>
      </dsp:spPr>
      <dsp:style>
        <a:lnRef idx="2">
          <a:scrgbClr r="0" g="0" b="0"/>
        </a:lnRef>
        <a:fillRef idx="1">
          <a:scrgbClr r="0" g="0" b="0"/>
        </a:fillRef>
        <a:effectRef idx="0">
          <a:scrgbClr r="0" g="0" b="0"/>
        </a:effectRef>
        <a:fontRef idx="minor"/>
      </dsp:style>
    </dsp:sp>
    <dsp:sp modelId="{89CF1A7B-1968-4D38-925F-42EB0D4E6A5A}">
      <dsp:nvSpPr>
        <dsp:cNvPr id="0" name=""/>
        <dsp:cNvSpPr/>
      </dsp:nvSpPr>
      <dsp:spPr>
        <a:xfrm>
          <a:off x="5359195" y="969723"/>
          <a:ext cx="2055297" cy="1764235"/>
        </a:xfrm>
        <a:prstGeom prst="hexagon">
          <a:avLst>
            <a:gd name="adj" fmla="val 25000"/>
            <a:gd name="vf" fmla="val 115470"/>
          </a:avLst>
        </a:prstGeom>
        <a:solidFill>
          <a:schemeClr val="accent4">
            <a:hueOff val="4688795"/>
            <a:satOff val="-457"/>
            <a:lumOff val="-196"/>
            <a:alphaOff val="0"/>
          </a:schemeClr>
        </a:solidFill>
        <a:ln w="25400" cap="flat" cmpd="sng" algn="ctr">
          <a:solidFill>
            <a:schemeClr val="accent4">
              <a:hueOff val="4688795"/>
              <a:satOff val="-457"/>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Include photo of recommended beer</a:t>
          </a:r>
        </a:p>
      </dsp:txBody>
      <dsp:txXfrm>
        <a:off x="5677489" y="1242942"/>
        <a:ext cx="1418709" cy="1217797"/>
      </dsp:txXfrm>
    </dsp:sp>
    <dsp:sp modelId="{3344D2DB-E468-4FD5-BB04-AE32AAA84A60}">
      <dsp:nvSpPr>
        <dsp:cNvPr id="0" name=""/>
        <dsp:cNvSpPr/>
      </dsp:nvSpPr>
      <dsp:spPr>
        <a:xfrm>
          <a:off x="7126569" y="1748391"/>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4018967"/>
              <a:satOff val="-392"/>
              <a:lumOff val="-168"/>
              <a:alphaOff val="0"/>
            </a:schemeClr>
          </a:solidFill>
          <a:prstDash val="solid"/>
        </a:ln>
        <a:effectLst/>
      </dsp:spPr>
      <dsp:style>
        <a:lnRef idx="2">
          <a:scrgbClr r="0" g="0" b="0"/>
        </a:lnRef>
        <a:fillRef idx="1">
          <a:scrgbClr r="0" g="0" b="0"/>
        </a:fillRef>
        <a:effectRef idx="0">
          <a:scrgbClr r="0" g="0" b="0"/>
        </a:effectRef>
        <a:fontRef idx="minor"/>
      </dsp:style>
    </dsp:sp>
    <dsp:sp modelId="{D6A888B9-6FC4-4706-B71C-8AA20F0B571E}">
      <dsp:nvSpPr>
        <dsp:cNvPr id="0" name=""/>
        <dsp:cNvSpPr/>
      </dsp:nvSpPr>
      <dsp:spPr>
        <a:xfrm>
          <a:off x="7118420" y="1939447"/>
          <a:ext cx="2055297" cy="176423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4">
              <a:hueOff val="4688795"/>
              <a:satOff val="-457"/>
              <a:lumOff val="-196"/>
              <a:alphaOff val="0"/>
            </a:schemeClr>
          </a:solidFill>
          <a:prstDash val="solid"/>
        </a:ln>
        <a:effectLst/>
      </dsp:spPr>
      <dsp:style>
        <a:lnRef idx="2">
          <a:scrgbClr r="0" g="0" b="0"/>
        </a:lnRef>
        <a:fillRef idx="1">
          <a:scrgbClr r="0" g="0" b="0"/>
        </a:fillRef>
        <a:effectRef idx="0">
          <a:scrgbClr r="0" g="0" b="0"/>
        </a:effectRef>
        <a:fontRef idx="minor"/>
      </dsp:style>
    </dsp:sp>
    <dsp:sp modelId="{ED53D263-0FB3-402E-86AA-6DD853342F73}">
      <dsp:nvSpPr>
        <dsp:cNvPr id="0" name=""/>
        <dsp:cNvSpPr/>
      </dsp:nvSpPr>
      <dsp:spPr>
        <a:xfrm>
          <a:off x="7533102" y="1970668"/>
          <a:ext cx="239935" cy="206899"/>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4688795"/>
              <a:satOff val="-457"/>
              <a:lumOff val="-19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6" name="Google Shape;4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0" name="Google Shape;4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4" name="Google Shape;46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8046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finding the “right” features to improve predictability</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getting them once you find them - BIG data means lots of hours scraping and crunching data together</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translating the dataset into a concept and then sticking to it - losing site of what the model should do as the dataset evolves</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landing on a model type</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being able to ‘validate’ the accuracy (</a:t>
            </a:r>
            <a:r>
              <a:rPr lang="en-US" sz="1800" b="0" i="0" u="none" strike="noStrike" dirty="0" err="1">
                <a:solidFill>
                  <a:srgbClr val="0000FF"/>
                </a:solidFill>
                <a:latin typeface="Avenir Next LT Pro" panose="020B0504020202020204" pitchFamily="34" charset="0"/>
                <a:ea typeface="Avenir"/>
                <a:cs typeface="Avenir"/>
                <a:sym typeface="Avenir"/>
              </a:rPr>
              <a:t>visualising</a:t>
            </a:r>
            <a:r>
              <a:rPr lang="en-US" sz="1800" b="0" i="0" u="none" strike="noStrike" dirty="0">
                <a:solidFill>
                  <a:srgbClr val="0000FF"/>
                </a:solidFill>
                <a:latin typeface="Avenir Next LT Pro" panose="020B0504020202020204" pitchFamily="34" charset="0"/>
                <a:ea typeface="Avenir"/>
                <a:cs typeface="Avenir"/>
                <a:sym typeface="Avenir"/>
              </a:rPr>
              <a:t>, PCA, silhouette analysis)</a:t>
            </a: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filtering the model results from each cluster</a:t>
            </a:r>
            <a:br>
              <a:rPr lang="en-US" dirty="0">
                <a:latin typeface="Avenir Next LT Pro" panose="020B0504020202020204" pitchFamily="34" charset="0"/>
                <a:ea typeface="Avenir"/>
                <a:cs typeface="Avenir"/>
                <a:sym typeface="Avenir"/>
              </a:rPr>
            </a:br>
            <a:endParaRPr dirty="0">
              <a:latin typeface="Avenir Next LT Pro" panose="020B0504020202020204" pitchFamily="34" charset="0"/>
              <a:ea typeface="Avenir"/>
              <a:cs typeface="Avenir"/>
              <a:sym typeface="Avenir"/>
            </a:endParaRPr>
          </a:p>
        </p:txBody>
      </p:sp>
      <p:sp>
        <p:nvSpPr>
          <p:cNvPr id="455" name="Google Shape;45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4" name="Google Shape;46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2" name="Google Shape;47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1" name="Google Shape;48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9" name="Google Shape;4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n-US" sz="1000" dirty="0"/>
            </a:br>
            <a:endParaRPr sz="1000" dirty="0"/>
          </a:p>
        </p:txBody>
      </p:sp>
      <p:sp>
        <p:nvSpPr>
          <p:cNvPr id="218" name="Google Shape;2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Dataset relatively ‘clean’ so focus shifted quickly to data profiling</a:t>
            </a:r>
            <a:endParaRPr sz="1800" b="0" dirty="0">
              <a:latin typeface="Avenir Next LT Pro" panose="020B0504020202020204" pitchFamily="34" charset="0"/>
              <a:ea typeface="Avenir"/>
              <a:cs typeface="Avenir"/>
              <a:sym typeface="Avenir"/>
            </a:endParaRP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Validated high alcohol content beers which appeared to be outliers initially</a:t>
            </a: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looked to reduce the number of beer styles from 104 to 8 </a:t>
            </a:r>
            <a:endParaRPr sz="1800" b="0" dirty="0">
              <a:latin typeface="Avenir Next LT Pro" panose="020B0504020202020204" pitchFamily="34" charset="0"/>
              <a:ea typeface="Avenir"/>
              <a:cs typeface="Avenir"/>
              <a:sym typeface="Avenir"/>
            </a:endParaRP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Investigated high correlation in 5 review scores and discovered dataset skewed to the right - showing tendency to rate between 3-5</a:t>
            </a:r>
            <a:endParaRPr sz="1800" b="0" dirty="0">
              <a:latin typeface="Avenir Next LT Pro" panose="020B0504020202020204" pitchFamily="34" charset="0"/>
              <a:ea typeface="Avenir"/>
              <a:cs typeface="Avenir"/>
              <a:sym typeface="Avenir"/>
            </a:endParaRP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Looked for bias in </a:t>
            </a:r>
            <a:r>
              <a:rPr lang="en-US" sz="1800" b="0" i="0" u="none" strike="noStrike" dirty="0" err="1">
                <a:solidFill>
                  <a:srgbClr val="000000"/>
                </a:solidFill>
                <a:latin typeface="Avenir Next LT Pro" panose="020B0504020202020204" pitchFamily="34" charset="0"/>
                <a:ea typeface="Avenir"/>
                <a:cs typeface="Avenir"/>
                <a:sym typeface="Avenir"/>
              </a:rPr>
              <a:t>profilenames</a:t>
            </a:r>
            <a:endParaRPr lang="en-US" sz="1800" b="0" i="0" u="none" strike="noStrike" dirty="0">
              <a:solidFill>
                <a:srgbClr val="000000"/>
              </a:solidFill>
              <a:latin typeface="Avenir Next LT Pro" panose="020B0504020202020204" pitchFamily="34" charset="0"/>
              <a:ea typeface="Avenir"/>
              <a:cs typeface="Avenir"/>
              <a:sym typeface="Avenir"/>
            </a:endParaRP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Finally aggregated each unique beer, using an average of all its reviews</a:t>
            </a:r>
          </a:p>
          <a:p>
            <a:pPr marL="0" lvl="0" indent="0" algn="l" rtl="0">
              <a:spcBef>
                <a:spcPts val="100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As we were working through this we also began to look for additional features to add in</a:t>
            </a:r>
            <a:endParaRPr sz="1800" b="0" dirty="0">
              <a:latin typeface="Avenir Next LT Pro" panose="020B0504020202020204" pitchFamily="34" charset="0"/>
              <a:ea typeface="Avenir"/>
              <a:cs typeface="Avenir"/>
              <a:sym typeface="Avenir"/>
            </a:endParaRPr>
          </a:p>
        </p:txBody>
      </p:sp>
      <p:sp>
        <p:nvSpPr>
          <p:cNvPr id="264" name="Google Shape;26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scraped for availability of the beer </a:t>
            </a:r>
            <a:r>
              <a:rPr lang="en-US" sz="1800" b="0" i="0" u="none" strike="noStrike" dirty="0" err="1">
                <a:solidFill>
                  <a:srgbClr val="0000FF"/>
                </a:solidFill>
                <a:latin typeface="Avenir Next LT Pro" panose="020B0504020202020204" pitchFamily="34" charset="0"/>
                <a:ea typeface="Avenir"/>
                <a:cs typeface="Avenir"/>
                <a:sym typeface="Avenir"/>
              </a:rPr>
              <a:t>eg</a:t>
            </a:r>
            <a:r>
              <a:rPr lang="en-US" sz="1800" b="0" i="0" u="none" strike="noStrike" dirty="0">
                <a:solidFill>
                  <a:srgbClr val="0000FF"/>
                </a:solidFill>
                <a:latin typeface="Avenir Next LT Pro" panose="020B0504020202020204" pitchFamily="34" charset="0"/>
                <a:ea typeface="Avenir"/>
                <a:cs typeface="Avenir"/>
                <a:sym typeface="Avenir"/>
              </a:rPr>
              <a:t> year-round/seasonal/retired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FF"/>
                </a:solidFill>
                <a:latin typeface="Avenir Next LT Pro" panose="020B0504020202020204" pitchFamily="34" charset="0"/>
                <a:ea typeface="Avenir"/>
                <a:cs typeface="Avenir"/>
                <a:sym typeface="Avenir"/>
              </a:rPr>
              <a:t>** scraped review </a:t>
            </a:r>
            <a:r>
              <a:rPr lang="en-AU" sz="1800" b="0" i="0" u="none" strike="noStrike" dirty="0">
                <a:solidFill>
                  <a:srgbClr val="0000FF"/>
                </a:solidFill>
                <a:latin typeface="Avenir Next LT Pro" panose="020B0504020202020204" pitchFamily="34" charset="0"/>
                <a:ea typeface="Avenir"/>
                <a:cs typeface="Avenir"/>
                <a:sym typeface="Avenir"/>
              </a:rPr>
              <a:t>words (sentiment analysis) – using “start words” rather than using stop words (used 173 in total) from beer sommelier tasting guides</a:t>
            </a:r>
            <a:endParaRPr lang="en-AU" sz="2800"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scraped for brewery </a:t>
            </a:r>
            <a:r>
              <a:rPr lang="en-US" sz="1800" b="0" i="0" u="none" strike="noStrike" dirty="0" err="1">
                <a:solidFill>
                  <a:srgbClr val="0000FF"/>
                </a:solidFill>
                <a:latin typeface="Avenir Next LT Pro" panose="020B0504020202020204" pitchFamily="34" charset="0"/>
                <a:ea typeface="Avenir"/>
                <a:cs typeface="Avenir"/>
                <a:sym typeface="Avenir"/>
              </a:rPr>
              <a:t>addresss</a:t>
            </a:r>
            <a:r>
              <a:rPr lang="en-US" sz="1800" b="0" i="0" u="none" strike="noStrike" dirty="0">
                <a:solidFill>
                  <a:srgbClr val="0000FF"/>
                </a:solidFill>
                <a:latin typeface="Avenir Next LT Pro" panose="020B0504020202020204" pitchFamily="34" charset="0"/>
                <a:ea typeface="Avenir"/>
                <a:cs typeface="Avenir"/>
                <a:sym typeface="Avenir"/>
              </a:rPr>
              <a:t>, country, </a:t>
            </a:r>
            <a:r>
              <a:rPr lang="en-US" sz="1800" b="0" i="0" u="none" strike="noStrike" dirty="0" err="1">
                <a:solidFill>
                  <a:srgbClr val="0000FF"/>
                </a:solidFill>
                <a:latin typeface="Avenir Next LT Pro" panose="020B0504020202020204" pitchFamily="34" charset="0"/>
                <a:ea typeface="Avenir"/>
                <a:cs typeface="Avenir"/>
                <a:sym typeface="Avenir"/>
              </a:rPr>
              <a:t>lat</a:t>
            </a:r>
            <a:r>
              <a:rPr lang="en-US" sz="1800" b="0" i="0" u="none" strike="noStrike" dirty="0">
                <a:solidFill>
                  <a:srgbClr val="0000FF"/>
                </a:solidFill>
                <a:latin typeface="Avenir Next LT Pro" panose="020B0504020202020204" pitchFamily="34" charset="0"/>
                <a:ea typeface="Avenir"/>
                <a:cs typeface="Avenir"/>
                <a:sym typeface="Avenir"/>
              </a:rPr>
              <a:t> and </a:t>
            </a:r>
            <a:r>
              <a:rPr lang="en-US" sz="1800" b="0" i="0" u="none" strike="noStrike" dirty="0" err="1">
                <a:solidFill>
                  <a:srgbClr val="0000FF"/>
                </a:solidFill>
                <a:latin typeface="Avenir Next LT Pro" panose="020B0504020202020204" pitchFamily="34" charset="0"/>
                <a:ea typeface="Avenir"/>
                <a:cs typeface="Avenir"/>
                <a:sym typeface="Avenir"/>
              </a:rPr>
              <a:t>lon</a:t>
            </a:r>
            <a:endParaRPr lang="en-US" sz="1800" b="0" i="0" u="none" strike="noStrike" dirty="0">
              <a:solidFill>
                <a:srgbClr val="0000FF"/>
              </a:solidFill>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the we filtered</a:t>
            </a:r>
            <a:r>
              <a:rPr lang="en-AU" sz="1800" b="0" i="0" u="none" strike="noStrike" dirty="0">
                <a:solidFill>
                  <a:srgbClr val="0000FF"/>
                </a:solidFill>
                <a:latin typeface="Avenir Next LT Pro" panose="020B0504020202020204" pitchFamily="34" charset="0"/>
                <a:ea typeface="Avenir"/>
                <a:cs typeface="Avenir"/>
                <a:sym typeface="Avenir"/>
              </a:rPr>
              <a:t> - removing retired beers, closed breweries and any brewery we couldn’t locate</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consideration given to </a:t>
            </a:r>
            <a:r>
              <a:rPr lang="en-US" sz="1800" b="0" i="0" u="none" strike="noStrike" dirty="0" err="1">
                <a:solidFill>
                  <a:srgbClr val="0000FF"/>
                </a:solidFill>
                <a:latin typeface="Avenir Next LT Pro" panose="020B0504020202020204" pitchFamily="34" charset="0"/>
                <a:ea typeface="Avenir"/>
                <a:cs typeface="Avenir"/>
                <a:sym typeface="Avenir"/>
              </a:rPr>
              <a:t>Heroke</a:t>
            </a:r>
            <a:r>
              <a:rPr lang="en-US" sz="1800" b="0" i="0" u="none" strike="noStrike" dirty="0">
                <a:solidFill>
                  <a:srgbClr val="0000FF"/>
                </a:solidFill>
                <a:latin typeface="Avenir Next LT Pro" panose="020B0504020202020204" pitchFamily="34" charset="0"/>
                <a:ea typeface="Avenir"/>
                <a:cs typeface="Avenir"/>
                <a:sym typeface="Avenir"/>
              </a:rPr>
              <a:t> restraints - 10’000 records and we had 13.2k records</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looked at increasing cutoff of reviews, </a:t>
            </a:r>
            <a:r>
              <a:rPr lang="en-US" sz="1800" b="0" i="0" u="none" strike="noStrike" dirty="0" err="1">
                <a:solidFill>
                  <a:srgbClr val="0000FF"/>
                </a:solidFill>
                <a:latin typeface="Avenir Next LT Pro" panose="020B0504020202020204" pitchFamily="34" charset="0"/>
                <a:ea typeface="Avenir"/>
                <a:cs typeface="Avenir"/>
                <a:sym typeface="Avenir"/>
              </a:rPr>
              <a:t>randomising</a:t>
            </a:r>
            <a:r>
              <a:rPr lang="en-US" sz="1800" b="0" i="0" u="none" strike="noStrike" dirty="0">
                <a:solidFill>
                  <a:srgbClr val="0000FF"/>
                </a:solidFill>
                <a:latin typeface="Avenir Next LT Pro" panose="020B0504020202020204" pitchFamily="34" charset="0"/>
                <a:ea typeface="Avenir"/>
                <a:cs typeface="Avenir"/>
                <a:sym typeface="Avenir"/>
              </a:rPr>
              <a:t> the dataframe and then reducing to 10’000, creating a database or loading a csv directly onto the server</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FF"/>
                </a:solidFill>
                <a:latin typeface="Avenir Next LT Pro" panose="020B0504020202020204" pitchFamily="34" charset="0"/>
                <a:ea typeface="Avenir"/>
                <a:cs typeface="Avenir"/>
                <a:sym typeface="Avenir"/>
              </a:rPr>
              <a:t>** elected to a csv file static loaded directly on Heroku</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br>
              <a:rPr lang="en-US" dirty="0">
                <a:latin typeface="Avenir Next LT Pro" panose="020B0504020202020204" pitchFamily="34" charset="0"/>
                <a:ea typeface="Avenir"/>
                <a:cs typeface="Avenir"/>
                <a:sym typeface="Avenir"/>
              </a:rPr>
            </a:br>
            <a:endParaRPr dirty="0">
              <a:latin typeface="Avenir Next LT Pro" panose="020B0504020202020204" pitchFamily="34" charset="0"/>
              <a:ea typeface="Avenir"/>
              <a:cs typeface="Avenir"/>
              <a:sym typeface="Avenir"/>
            </a:endParaRPr>
          </a:p>
        </p:txBody>
      </p:sp>
      <p:sp>
        <p:nvSpPr>
          <p:cNvPr id="315" name="Google Shape;31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initial regression analysis</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PCA analysis which wasn’t ‘fit for purpose’ but tried!</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natural ‘fit’ was K Means or neural network</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r>
              <a:rPr lang="en-US" sz="1800" b="0" i="0" u="none" strike="noStrike" dirty="0">
                <a:solidFill>
                  <a:srgbClr val="000000"/>
                </a:solidFill>
                <a:latin typeface="Avenir Next LT Pro" panose="020B0504020202020204" pitchFamily="34" charset="0"/>
                <a:ea typeface="Avenir"/>
                <a:cs typeface="Avenir"/>
                <a:sym typeface="Avenir"/>
              </a:rPr>
              <a:t>** understanding limitation of </a:t>
            </a:r>
            <a:r>
              <a:rPr lang="en-US" sz="1800" b="0" i="0" u="none" strike="noStrike" dirty="0" err="1">
                <a:solidFill>
                  <a:srgbClr val="000000"/>
                </a:solidFill>
                <a:latin typeface="Avenir Next LT Pro" panose="020B0504020202020204" pitchFamily="34" charset="0"/>
                <a:ea typeface="Avenir"/>
                <a:cs typeface="Avenir"/>
                <a:sym typeface="Avenir"/>
              </a:rPr>
              <a:t>KMeans</a:t>
            </a:r>
            <a:r>
              <a:rPr lang="en-US" sz="1800" b="0" i="0" u="none" strike="noStrike" dirty="0">
                <a:solidFill>
                  <a:srgbClr val="000000"/>
                </a:solidFill>
                <a:latin typeface="Avenir Next LT Pro" panose="020B0504020202020204" pitchFamily="34" charset="0"/>
                <a:ea typeface="Avenir"/>
                <a:cs typeface="Avenir"/>
                <a:sym typeface="Avenir"/>
              </a:rPr>
              <a:t> </a:t>
            </a:r>
            <a:r>
              <a:rPr lang="en-US" sz="1800" b="0" i="0" u="none" strike="noStrike" dirty="0" err="1">
                <a:solidFill>
                  <a:srgbClr val="000000"/>
                </a:solidFill>
                <a:latin typeface="Avenir Next LT Pro" panose="020B0504020202020204" pitchFamily="34" charset="0"/>
                <a:ea typeface="Avenir"/>
                <a:cs typeface="Avenir"/>
                <a:sym typeface="Avenir"/>
              </a:rPr>
              <a:t>ie</a:t>
            </a:r>
            <a:r>
              <a:rPr lang="en-US" sz="1800" b="0" i="0" u="none" strike="noStrike" dirty="0">
                <a:solidFill>
                  <a:srgbClr val="000000"/>
                </a:solidFill>
                <a:latin typeface="Avenir Next LT Pro" panose="020B0504020202020204" pitchFamily="34" charset="0"/>
                <a:ea typeface="Avenir"/>
                <a:cs typeface="Avenir"/>
                <a:sym typeface="Avenir"/>
              </a:rPr>
              <a:t> arbitrary selection of cluster number looked at silhouette analysis</a:t>
            </a:r>
            <a:endParaRPr b="0" dirty="0">
              <a:latin typeface="Avenir Next LT Pro" panose="020B0504020202020204" pitchFamily="34" charset="0"/>
              <a:ea typeface="Avenir"/>
              <a:cs typeface="Avenir"/>
              <a:sym typeface="Avenir"/>
            </a:endParaRPr>
          </a:p>
          <a:p>
            <a:pPr marL="0" lvl="0" indent="0" algn="l" rtl="0">
              <a:spcBef>
                <a:spcPts val="0"/>
              </a:spcBef>
              <a:spcAft>
                <a:spcPts val="0"/>
              </a:spcAft>
              <a:buNone/>
            </a:pPr>
            <a:br>
              <a:rPr lang="en-US" dirty="0">
                <a:latin typeface="Avenir Next LT Pro" panose="020B0504020202020204" pitchFamily="34" charset="0"/>
                <a:ea typeface="Avenir"/>
                <a:cs typeface="Avenir"/>
                <a:sym typeface="Avenir"/>
              </a:rPr>
            </a:br>
            <a:endParaRPr dirty="0">
              <a:latin typeface="Avenir Next LT Pro" panose="020B0504020202020204" pitchFamily="34" charset="0"/>
              <a:ea typeface="Avenir"/>
              <a:cs typeface="Avenir"/>
              <a:sym typeface="Avenir"/>
            </a:endParaRPr>
          </a:p>
        </p:txBody>
      </p:sp>
      <p:sp>
        <p:nvSpPr>
          <p:cNvPr id="380" name="Google Shape;38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To create a new feature our considerations for Model were to provide a meaning number of clusters/groups and be discrete but not excessive number of clusters. **** need help on wording ***</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Two data input approaches were tested. </a:t>
            </a:r>
            <a:endParaRPr lang="en-US" b="0" dirty="0">
              <a:effectLst/>
              <a:latin typeface="Avenir Next LT Pro" panose="020B0504020202020204" pitchFamily="34" charset="0"/>
            </a:endParaRPr>
          </a:p>
          <a:p>
            <a:pPr rtl="0">
              <a:spcBef>
                <a:spcPts val="0"/>
              </a:spcBef>
              <a:spcAft>
                <a:spcPts val="0"/>
              </a:spcAft>
            </a:pPr>
            <a:r>
              <a:rPr lang="en-US" sz="1200" b="0" i="0" u="none" strike="noStrike" dirty="0">
                <a:solidFill>
                  <a:srgbClr val="DADADA"/>
                </a:solidFill>
                <a:effectLst/>
                <a:latin typeface="Avenir Next LT Pro" panose="020B0504020202020204" pitchFamily="34" charset="0"/>
              </a:rPr>
              <a:t>-  All features converted into dense vector</a:t>
            </a:r>
            <a:endParaRPr lang="en-US" b="0" dirty="0">
              <a:effectLst/>
              <a:latin typeface="Avenir Next LT Pro" panose="020B0504020202020204" pitchFamily="34" charset="0"/>
            </a:endParaRPr>
          </a:p>
          <a:p>
            <a:pPr rtl="0">
              <a:spcBef>
                <a:spcPts val="0"/>
              </a:spcBef>
              <a:spcAft>
                <a:spcPts val="0"/>
              </a:spcAft>
            </a:pPr>
            <a:r>
              <a:rPr lang="en-US" sz="1200" b="0" i="0" u="none" strike="noStrike" dirty="0">
                <a:solidFill>
                  <a:srgbClr val="DADADA"/>
                </a:solidFill>
                <a:effectLst/>
                <a:latin typeface="Avenir Next LT Pro" panose="020B0504020202020204" pitchFamily="34" charset="0"/>
              </a:rPr>
              <a:t>-  Limited features converted into sparse vector</a:t>
            </a:r>
            <a:endParaRPr lang="en-US" b="0" dirty="0">
              <a:effectLst/>
              <a:latin typeface="Avenir Next LT Pro" panose="020B0504020202020204" pitchFamily="34" charset="0"/>
            </a:endParaRPr>
          </a:p>
          <a:p>
            <a:pPr rtl="0">
              <a:spcBef>
                <a:spcPts val="0"/>
              </a:spcBef>
              <a:spcAft>
                <a:spcPts val="0"/>
              </a:spcAft>
            </a:pPr>
            <a:r>
              <a:rPr lang="en-US" sz="1200" b="0" i="0" u="none" strike="noStrike" dirty="0">
                <a:solidFill>
                  <a:srgbClr val="DADADA"/>
                </a:solidFill>
                <a:effectLst/>
                <a:latin typeface="Avenir Next LT Pro" panose="020B0504020202020204" pitchFamily="34" charset="0"/>
              </a:rPr>
              <a:t>We selected limited features based arbitrary number of clusters  and the comparison of the silhouette score returned</a:t>
            </a:r>
            <a:endParaRPr lang="en-US" b="0" dirty="0">
              <a:effectLst/>
              <a:latin typeface="Avenir Next LT Pro" panose="020B0504020202020204" pitchFamily="34" charset="0"/>
            </a:endParaRPr>
          </a:p>
          <a:p>
            <a:pPr marL="125793" indent="-217094" rtl="0">
              <a:spcBef>
                <a:spcPts val="0"/>
              </a:spcBef>
              <a:spcAft>
                <a:spcPts val="0"/>
              </a:spcAft>
            </a:pPr>
            <a:br>
              <a:rPr lang="en-US" b="0" dirty="0">
                <a:effectLst/>
                <a:latin typeface="Avenir Next LT Pro" panose="020B0504020202020204" pitchFamily="34" charset="0"/>
              </a:rPr>
            </a:br>
            <a:r>
              <a:rPr lang="en-US" sz="1200" b="0" i="0" u="none" strike="noStrike" dirty="0">
                <a:solidFill>
                  <a:srgbClr val="DADADA"/>
                </a:solidFill>
                <a:effectLst/>
                <a:latin typeface="Avenir Next LT Pro" panose="020B0504020202020204" pitchFamily="34" charset="0"/>
              </a:rPr>
              <a:t>- Limited features were broken up in  types:</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Quantity - Total reviews, Overall scores</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 Scored/Rating - Favor, quality scores</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Type - Beer styles type</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Flavor - Flavor description words</a:t>
            </a:r>
            <a:endParaRPr lang="en-US" b="0" dirty="0">
              <a:effectLst/>
              <a:latin typeface="Avenir Next LT Pro" panose="020B0504020202020204" pitchFamily="34" charset="0"/>
            </a:endParaRPr>
          </a:p>
          <a:p>
            <a:pPr marL="125793" indent="-217094" rtl="0">
              <a:spcBef>
                <a:spcPts val="0"/>
              </a:spcBef>
              <a:spcAft>
                <a:spcPts val="0"/>
              </a:spcAft>
            </a:pPr>
            <a:r>
              <a:rPr lang="en-US" sz="1200" b="0" i="0" u="none" strike="noStrike" dirty="0">
                <a:solidFill>
                  <a:srgbClr val="DADADA"/>
                </a:solidFill>
                <a:effectLst/>
                <a:latin typeface="Avenir Next LT Pro" panose="020B0504020202020204" pitchFamily="34" charset="0"/>
              </a:rPr>
              <a:t>- Origin - Country of production</a:t>
            </a:r>
            <a:endParaRPr lang="en-US" b="0" dirty="0">
              <a:effectLst/>
              <a:latin typeface="Avenir Next LT Pro" panose="020B0504020202020204" pitchFamily="34" charset="0"/>
            </a:endParaRPr>
          </a:p>
          <a:p>
            <a:pPr rtl="0">
              <a:spcBef>
                <a:spcPts val="0"/>
              </a:spcBef>
              <a:spcAft>
                <a:spcPts val="0"/>
              </a:spcAft>
            </a:pPr>
            <a:br>
              <a:rPr lang="en-US" b="0" dirty="0">
                <a:effectLst/>
                <a:latin typeface="Avenir Next LT Pro" panose="020B0504020202020204" pitchFamily="34" charset="0"/>
              </a:rPr>
            </a:br>
            <a:r>
              <a:rPr lang="en-US" sz="1200" b="0" i="0" u="none" strike="noStrike" dirty="0">
                <a:solidFill>
                  <a:srgbClr val="DADADA"/>
                </a:solidFill>
                <a:effectLst/>
                <a:latin typeface="Avenir Next LT Pro" panose="020B0504020202020204" pitchFamily="34" charset="0"/>
              </a:rPr>
              <a:t>Arbitrary number of clusters was used and combinations of features were compared by silhouette score.  Final combination of features was quality, score and type and the flavor and origin features would be directly compared by cosine similarity</a:t>
            </a:r>
            <a:endParaRPr lang="en-US" b="0" dirty="0">
              <a:effectLst/>
              <a:latin typeface="Avenir Next LT Pro" panose="020B0504020202020204" pitchFamily="34" charset="0"/>
            </a:endParaRPr>
          </a:p>
          <a:p>
            <a:pPr marL="125793" indent="-217094" rtl="0">
              <a:spcBef>
                <a:spcPts val="0"/>
              </a:spcBef>
              <a:spcAft>
                <a:spcPts val="0"/>
              </a:spcAft>
            </a:pPr>
            <a:br>
              <a:rPr lang="en-US" b="0" dirty="0">
                <a:effectLst/>
                <a:latin typeface="Avenir Next LT Pro" panose="020B0504020202020204" pitchFamily="34" charset="0"/>
              </a:rPr>
            </a:br>
            <a:r>
              <a:rPr lang="en-US" sz="1200" b="0" i="0" u="none" strike="noStrike" dirty="0">
                <a:solidFill>
                  <a:srgbClr val="DADADA"/>
                </a:solidFill>
                <a:effectLst/>
                <a:latin typeface="Avenir Next LT Pro" panose="020B0504020202020204" pitchFamily="34" charset="0"/>
              </a:rPr>
              <a:t>- Cluster optimization was don using range of clusters between 15 and 30.  We validated results  with  elbow method of both distortions and inertia, as well as silhouette.  Final decision was 22 clusters that yielded silhouette score of 0.61 with optimum distortion and inertia scores.   We note there was a negative correlation in elbow scores  as numbers of clusters increased so we didn’t investigate any number of clusters above our tested range.  Also the distribution of clusters was not consistent it is our assumption that is due to the nature of our dataset.</a:t>
            </a:r>
            <a:endParaRPr lang="en-US" b="0" dirty="0">
              <a:effectLst/>
              <a:latin typeface="Avenir Next LT Pro" panose="020B0504020202020204" pitchFamily="34" charset="0"/>
            </a:endParaRPr>
          </a:p>
          <a:p>
            <a:br>
              <a:rPr lang="en-US" b="0" dirty="0">
                <a:effectLst/>
                <a:latin typeface="Avenir Next LT Pro" panose="020B0504020202020204" pitchFamily="34" charset="0"/>
              </a:rPr>
            </a:br>
            <a:br>
              <a:rPr lang="en-US" b="0" dirty="0">
                <a:effectLst/>
                <a:latin typeface="Avenir Next LT Pro" panose="020B0504020202020204" pitchFamily="34" charset="0"/>
              </a:rPr>
            </a:br>
            <a:endParaRPr lang="en-US" dirty="0">
              <a:latin typeface="Avenir Next LT Pro" panose="020B0504020202020204" pitchFamily="34" charset="0"/>
            </a:endParaRPr>
          </a:p>
          <a:p>
            <a:pPr marL="0" lvl="0" indent="0" algn="l" rtl="0">
              <a:spcBef>
                <a:spcPts val="0"/>
              </a:spcBef>
              <a:spcAft>
                <a:spcPts val="0"/>
              </a:spcAft>
              <a:buNone/>
            </a:pPr>
            <a:endParaRPr dirty="0">
              <a:latin typeface="Avenir Next LT Pro" panose="020B0504020202020204" pitchFamily="34" charset="0"/>
            </a:endParaRPr>
          </a:p>
        </p:txBody>
      </p:sp>
      <p:sp>
        <p:nvSpPr>
          <p:cNvPr id="402" name="Google Shape;40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0693" y="359833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18" name="Google Shape;18;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pic>
        <p:nvPicPr>
          <p:cNvPr id="76" name="Google Shape;76;p29"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77" name="Google Shape;77;p29"/>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spcBef>
                <a:spcPts val="4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9pPr>
          </a:lstStyle>
          <a:p>
            <a:endParaRPr/>
          </a:p>
        </p:txBody>
      </p:sp>
      <p:sp>
        <p:nvSpPr>
          <p:cNvPr id="79" name="Google Shape;79;p29"/>
          <p:cNvSpPr txBox="1">
            <a:spLocks noGrp="1"/>
          </p:cNvSpPr>
          <p:nvPr>
            <p:ph type="body" idx="1"/>
          </p:nvPr>
        </p:nvSpPr>
        <p:spPr>
          <a:xfrm>
            <a:off x="913795" y="5108728"/>
            <a:ext cx="10353762" cy="682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0" name="Google Shape;80;p2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6" name="Google Shape;86;p3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9"/>
        <p:cNvGrpSpPr/>
        <p:nvPr/>
      </p:nvGrpSpPr>
      <p:grpSpPr>
        <a:xfrm>
          <a:off x="0" y="0"/>
          <a:ext cx="0" cy="0"/>
          <a:chOff x="0" y="0"/>
          <a:chExt cx="0" cy="0"/>
        </a:xfrm>
      </p:grpSpPr>
      <p:sp>
        <p:nvSpPr>
          <p:cNvPr id="90" name="Google Shape;90;p31"/>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spcBef>
                <a:spcPts val="280"/>
              </a:spcBef>
              <a:spcAft>
                <a:spcPts val="0"/>
              </a:spcAft>
              <a:buSzPts val="980"/>
              <a:buNone/>
              <a:defRPr sz="14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2" name="Google Shape;92;p31"/>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3" name="Google Shape;93;p3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31"/>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US" sz="8000" b="0" i="0" u="none" strike="noStrike" cap="none">
                <a:solidFill>
                  <a:schemeClr val="lt1"/>
                </a:solidFill>
                <a:latin typeface="Lustria"/>
                <a:ea typeface="Lustria"/>
                <a:cs typeface="Lustria"/>
                <a:sym typeface="Lustria"/>
              </a:rPr>
              <a:t>“</a:t>
            </a:r>
            <a:endParaRPr/>
          </a:p>
        </p:txBody>
      </p:sp>
      <p:sp>
        <p:nvSpPr>
          <p:cNvPr id="97" name="Google Shape;97;p31"/>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US" sz="8000" b="0" i="0" u="none" strike="noStrike"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8"/>
        <p:cNvGrpSpPr/>
        <p:nvPr/>
      </p:nvGrpSpPr>
      <p:grpSpPr>
        <a:xfrm>
          <a:off x="0" y="0"/>
          <a:ext cx="0" cy="0"/>
          <a:chOff x="0" y="0"/>
          <a:chExt cx="0" cy="0"/>
        </a:xfrm>
      </p:grpSpPr>
      <p:sp>
        <p:nvSpPr>
          <p:cNvPr id="99" name="Google Shape;99;p32"/>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2"/>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101" name="Google Shape;101;p3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4"/>
        <p:cNvGrpSpPr/>
        <p:nvPr/>
      </p:nvGrpSpPr>
      <p:grpSpPr>
        <a:xfrm>
          <a:off x="0" y="0"/>
          <a:ext cx="0" cy="0"/>
          <a:chOff x="0" y="0"/>
          <a:chExt cx="0" cy="0"/>
        </a:xfrm>
      </p:grpSpPr>
      <p:sp>
        <p:nvSpPr>
          <p:cNvPr id="105" name="Google Shape;105;p3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3"/>
          <p:cNvSpPr txBox="1">
            <a:spLocks noGrp="1"/>
          </p:cNvSpPr>
          <p:nvPr>
            <p:ph type="body" idx="1"/>
          </p:nvPr>
        </p:nvSpPr>
        <p:spPr>
          <a:xfrm>
            <a:off x="913795"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7" name="Google Shape;107;p33"/>
          <p:cNvSpPr txBox="1">
            <a:spLocks noGrp="1"/>
          </p:cNvSpPr>
          <p:nvPr>
            <p:ph type="body" idx="2"/>
          </p:nvPr>
        </p:nvSpPr>
        <p:spPr>
          <a:xfrm>
            <a:off x="91379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8" name="Google Shape;108;p33"/>
          <p:cNvSpPr txBox="1">
            <a:spLocks noGrp="1"/>
          </p:cNvSpPr>
          <p:nvPr>
            <p:ph type="body" idx="3"/>
          </p:nvPr>
        </p:nvSpPr>
        <p:spPr>
          <a:xfrm>
            <a:off x="4446711"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9" name="Google Shape;109;p33"/>
          <p:cNvSpPr txBox="1">
            <a:spLocks noGrp="1"/>
          </p:cNvSpPr>
          <p:nvPr>
            <p:ph type="body" idx="4"/>
          </p:nvPr>
        </p:nvSpPr>
        <p:spPr>
          <a:xfrm>
            <a:off x="444143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0" name="Google Shape;110;p33"/>
          <p:cNvSpPr txBox="1">
            <a:spLocks noGrp="1"/>
          </p:cNvSpPr>
          <p:nvPr>
            <p:ph type="body" idx="5"/>
          </p:nvPr>
        </p:nvSpPr>
        <p:spPr>
          <a:xfrm>
            <a:off x="7966572"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11" name="Google Shape;111;p33"/>
          <p:cNvSpPr txBox="1">
            <a:spLocks noGrp="1"/>
          </p:cNvSpPr>
          <p:nvPr>
            <p:ph type="body" idx="6"/>
          </p:nvPr>
        </p:nvSpPr>
        <p:spPr>
          <a:xfrm>
            <a:off x="7966572"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2" name="Google Shape;112;p3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pic>
        <p:nvPicPr>
          <p:cNvPr id="116" name="Google Shape;116;p34"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17" name="Google Shape;117;p34"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18" name="Google Shape;118;p34"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19" name="Google Shape;119;p34"/>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4"/>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1" name="Google Shape;121;p34"/>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2" name="Google Shape;122;p34"/>
          <p:cNvSpPr txBox="1">
            <a:spLocks noGrp="1"/>
          </p:cNvSpPr>
          <p:nvPr>
            <p:ph type="body" idx="3"/>
          </p:nvPr>
        </p:nvSpPr>
        <p:spPr>
          <a:xfrm>
            <a:off x="913795" y="4480368"/>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3" name="Google Shape;123;p34"/>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4" name="Google Shape;124;p34"/>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5" name="Google Shape;125;p34"/>
          <p:cNvSpPr txBox="1">
            <a:spLocks noGrp="1"/>
          </p:cNvSpPr>
          <p:nvPr>
            <p:ph type="body" idx="6"/>
          </p:nvPr>
        </p:nvSpPr>
        <p:spPr>
          <a:xfrm>
            <a:off x="4441435" y="4480367"/>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6" name="Google Shape;126;p34"/>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7" name="Google Shape;127;p34"/>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8" name="Google Shape;128;p34"/>
          <p:cNvSpPr txBox="1">
            <a:spLocks noGrp="1"/>
          </p:cNvSpPr>
          <p:nvPr>
            <p:ph type="body" idx="9"/>
          </p:nvPr>
        </p:nvSpPr>
        <p:spPr>
          <a:xfrm>
            <a:off x="7966572" y="4480365"/>
            <a:ext cx="3300984" cy="131083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9" name="Google Shape;129;p3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4"/>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3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5"/>
          <p:cNvSpPr txBox="1">
            <a:spLocks noGrp="1"/>
          </p:cNvSpPr>
          <p:nvPr>
            <p:ph type="body" idx="1"/>
          </p:nvPr>
        </p:nvSpPr>
        <p:spPr>
          <a:xfrm rot="5400000">
            <a:off x="4061301" y="-1415056"/>
            <a:ext cx="4058751" cy="103537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35" name="Google Shape;135;p3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5"/>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36"/>
          <p:cNvSpPr txBox="1">
            <a:spLocks noGrp="1"/>
          </p:cNvSpPr>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rot="5400000">
            <a:off x="2281431" y="-758036"/>
            <a:ext cx="5181601" cy="79168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41" name="Google Shape;141;p3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6"/>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24" name="Google Shape;24;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913795" y="1732449"/>
            <a:ext cx="5060497" cy="40587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0" name="Google Shape;30;p22"/>
          <p:cNvSpPr txBox="1">
            <a:spLocks noGrp="1"/>
          </p:cNvSpPr>
          <p:nvPr>
            <p:ph type="body" idx="2"/>
          </p:nvPr>
        </p:nvSpPr>
        <p:spPr>
          <a:xfrm>
            <a:off x="6202892" y="1732449"/>
            <a:ext cx="5064665"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1" name="Google Shape;31;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4000"/>
              <a:buFont typeface="Lustria"/>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1295401" y="3589879"/>
            <a:ext cx="9590550" cy="15070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400"/>
              </a:spcBef>
              <a:spcAft>
                <a:spcPts val="0"/>
              </a:spcAft>
              <a:buSzPts val="1400"/>
              <a:buNone/>
              <a:defRPr sz="2000">
                <a:solidFill>
                  <a:schemeClr val="lt1"/>
                </a:solidFill>
              </a:defRPr>
            </a:lvl1pPr>
            <a:lvl2pPr marL="914400" lvl="1" indent="-228600" algn="l">
              <a:spcBef>
                <a:spcPts val="600"/>
              </a:spcBef>
              <a:spcAft>
                <a:spcPts val="0"/>
              </a:spcAft>
              <a:buSzPts val="1260"/>
              <a:buNone/>
              <a:defRPr sz="1800">
                <a:solidFill>
                  <a:schemeClr val="lt1"/>
                </a:solidFill>
              </a:defRPr>
            </a:lvl2pPr>
            <a:lvl3pPr marL="1371600" lvl="2" indent="-228600" algn="l">
              <a:spcBef>
                <a:spcPts val="600"/>
              </a:spcBef>
              <a:spcAft>
                <a:spcPts val="0"/>
              </a:spcAft>
              <a:buSzPts val="1120"/>
              <a:buNone/>
              <a:defRPr sz="1600">
                <a:solidFill>
                  <a:schemeClr val="lt1"/>
                </a:solidFill>
              </a:defRPr>
            </a:lvl3pPr>
            <a:lvl4pPr marL="1828800" lvl="3" indent="-228600" algn="l">
              <a:spcBef>
                <a:spcPts val="600"/>
              </a:spcBef>
              <a:spcAft>
                <a:spcPts val="0"/>
              </a:spcAft>
              <a:buSzPts val="980"/>
              <a:buNone/>
              <a:defRPr sz="1400">
                <a:solidFill>
                  <a:schemeClr val="lt1"/>
                </a:solidFill>
              </a:defRPr>
            </a:lvl4pPr>
            <a:lvl5pPr marL="2286000" lvl="4" indent="-228600" algn="l">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37" name="Google Shape;37;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pic>
        <p:nvPicPr>
          <p:cNvPr id="41" name="Google Shape;41;p24" descr="Slate-V2-HD-compPhotoInset.png"/>
          <p:cNvPicPr preferRelativeResize="0"/>
          <p:nvPr/>
        </p:nvPicPr>
        <p:blipFill rotWithShape="1">
          <a:blip r:embed="rId2">
            <a:alphaModFix/>
          </a:blip>
          <a:srcRect/>
          <a:stretch/>
        </p:blipFill>
        <p:spPr>
          <a:xfrm>
            <a:off x="913795" y="1734506"/>
            <a:ext cx="5089072" cy="4148769"/>
          </a:xfrm>
          <a:prstGeom prst="rect">
            <a:avLst/>
          </a:prstGeom>
          <a:noFill/>
          <a:ln>
            <a:noFill/>
          </a:ln>
        </p:spPr>
      </p:pic>
      <p:pic>
        <p:nvPicPr>
          <p:cNvPr id="42" name="Google Shape;42;p24" descr="Slate-V2-HD-compPhotoInset.png"/>
          <p:cNvPicPr preferRelativeResize="0"/>
          <p:nvPr/>
        </p:nvPicPr>
        <p:blipFill rotWithShape="1">
          <a:blip r:embed="rId2">
            <a:alphaModFix/>
          </a:blip>
          <a:srcRect/>
          <a:stretch/>
        </p:blipFill>
        <p:spPr>
          <a:xfrm>
            <a:off x="6178485" y="1734506"/>
            <a:ext cx="5089072" cy="4148769"/>
          </a:xfrm>
          <a:prstGeom prst="rect">
            <a:avLst/>
          </a:prstGeom>
          <a:noFill/>
          <a:ln>
            <a:noFill/>
          </a:ln>
        </p:spPr>
      </p:pic>
      <p:sp>
        <p:nvSpPr>
          <p:cNvPr id="43" name="Google Shape;43;p2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body" idx="1"/>
          </p:nvPr>
        </p:nvSpPr>
        <p:spPr>
          <a:xfrm>
            <a:off x="1005872" y="1835254"/>
            <a:ext cx="4876344" cy="54488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5" name="Google Shape;45;p24"/>
          <p:cNvSpPr txBox="1">
            <a:spLocks noGrp="1"/>
          </p:cNvSpPr>
          <p:nvPr>
            <p:ph type="body" idx="2"/>
          </p:nvPr>
        </p:nvSpPr>
        <p:spPr>
          <a:xfrm>
            <a:off x="1005872" y="2380137"/>
            <a:ext cx="4876344" cy="3411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6" name="Google Shape;46;p24"/>
          <p:cNvSpPr txBox="1">
            <a:spLocks noGrp="1"/>
          </p:cNvSpPr>
          <p:nvPr>
            <p:ph type="body" idx="3"/>
          </p:nvPr>
        </p:nvSpPr>
        <p:spPr>
          <a:xfrm>
            <a:off x="6294967" y="1835254"/>
            <a:ext cx="4895330" cy="54488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7" name="Google Shape;47;p24"/>
          <p:cNvSpPr txBox="1">
            <a:spLocks noGrp="1"/>
          </p:cNvSpPr>
          <p:nvPr>
            <p:ph type="body" idx="4"/>
          </p:nvPr>
        </p:nvSpPr>
        <p:spPr>
          <a:xfrm>
            <a:off x="6294967" y="2380137"/>
            <a:ext cx="4895330" cy="3411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8" name="Google Shape;48;p2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400"/>
              <a:buFont typeface="Lustr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7"/>
          <p:cNvSpPr txBox="1">
            <a:spLocks noGrp="1"/>
          </p:cNvSpPr>
          <p:nvPr>
            <p:ph type="body" idx="1"/>
          </p:nvPr>
        </p:nvSpPr>
        <p:spPr>
          <a:xfrm>
            <a:off x="4855633" y="609600"/>
            <a:ext cx="6411924" cy="5181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3" name="Google Shape;63;p27"/>
          <p:cNvSpPr txBox="1">
            <a:spLocks noGrp="1"/>
          </p:cNvSpPr>
          <p:nvPr>
            <p:ph type="body" idx="2"/>
          </p:nvPr>
        </p:nvSpPr>
        <p:spPr>
          <a:xfrm>
            <a:off x="913795" y="2431518"/>
            <a:ext cx="3706889" cy="335968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64" name="Google Shape;64;p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pic>
        <p:nvPicPr>
          <p:cNvPr id="68" name="Google Shape;68;p28"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69" name="Google Shape;69;p28"/>
          <p:cNvSpPr txBox="1">
            <a:spLocks noGrp="1"/>
          </p:cNvSpPr>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spcBef>
                <a:spcPts val="0"/>
              </a:spcBef>
              <a:spcAft>
                <a:spcPts val="0"/>
              </a:spcAft>
              <a:buClr>
                <a:schemeClr val="lt2"/>
              </a:buClr>
              <a:buSzPts val="3200"/>
              <a:buFont typeface="Lustria"/>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71" name="Google Shape;71;p28"/>
          <p:cNvSpPr txBox="1">
            <a:spLocks noGrp="1"/>
          </p:cNvSpPr>
          <p:nvPr>
            <p:ph type="body" idx="1"/>
          </p:nvPr>
        </p:nvSpPr>
        <p:spPr>
          <a:xfrm>
            <a:off x="913795" y="2439261"/>
            <a:ext cx="5934949" cy="337613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72" name="Google Shape;72;p2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 name="Google Shape;11;p19"/>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2" name="Google Shape;12;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 name="Google Shape;13;p19"/>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4" name="Google Shape;14;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pn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3.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
          <p:cNvSpPr txBox="1">
            <a:spLocks noGrp="1"/>
          </p:cNvSpPr>
          <p:nvPr>
            <p:ph type="subTitle" idx="1"/>
          </p:nvPr>
        </p:nvSpPr>
        <p:spPr>
          <a:xfrm>
            <a:off x="920785" y="713077"/>
            <a:ext cx="3959888" cy="44784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1295"/>
              <a:buNone/>
            </a:pPr>
            <a:r>
              <a:rPr lang="en-US" sz="1850" dirty="0">
                <a:solidFill>
                  <a:srgbClr val="353539"/>
                </a:solidFill>
                <a:latin typeface="Cinzel Regular"/>
                <a:ea typeface="Cinzel Regular"/>
                <a:cs typeface="Cinzel Regular"/>
                <a:sym typeface="Cinzel Regular"/>
              </a:rPr>
              <a:t>Predictive Pandas presents</a:t>
            </a:r>
            <a:endParaRPr sz="1850" dirty="0">
              <a:solidFill>
                <a:srgbClr val="353539"/>
              </a:solidFill>
              <a:latin typeface="Cinzel Regular"/>
              <a:ea typeface="Cinzel Regular"/>
              <a:cs typeface="Cinzel Regular"/>
              <a:sym typeface="Cinzel Regular"/>
            </a:endParaRPr>
          </a:p>
        </p:txBody>
      </p:sp>
      <p:sp>
        <p:nvSpPr>
          <p:cNvPr id="149" name="Google Shape;149;p1"/>
          <p:cNvSpPr txBox="1"/>
          <p:nvPr/>
        </p:nvSpPr>
        <p:spPr>
          <a:xfrm>
            <a:off x="328247" y="5340787"/>
            <a:ext cx="2572482" cy="94587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BFBFBF"/>
              </a:buClr>
              <a:buSzPts val="1800"/>
              <a:buFont typeface="Arial"/>
              <a:buNone/>
            </a:pPr>
            <a:r>
              <a:rPr lang="en-US" sz="1800" b="0" i="0" u="none" strike="noStrike" cap="none" dirty="0">
                <a:solidFill>
                  <a:srgbClr val="BFBFBF"/>
                </a:solidFill>
                <a:latin typeface="Cinzel Regular"/>
                <a:ea typeface="Cinzel Regular"/>
                <a:cs typeface="Cinzel Regular"/>
                <a:sym typeface="Cinzel Regular"/>
              </a:rPr>
              <a:t>Michelle Hocking</a:t>
            </a:r>
            <a:endParaRPr dirty="0"/>
          </a:p>
          <a:p>
            <a:pPr marL="0" marR="0" lvl="0" indent="0" algn="ctr" rtl="0">
              <a:lnSpc>
                <a:spcPct val="90000"/>
              </a:lnSpc>
              <a:spcBef>
                <a:spcPts val="1000"/>
              </a:spcBef>
              <a:spcAft>
                <a:spcPts val="0"/>
              </a:spcAft>
              <a:buClr>
                <a:srgbClr val="BFBFBF"/>
              </a:buClr>
              <a:buSzPts val="1800"/>
              <a:buFont typeface="Arial"/>
              <a:buNone/>
            </a:pPr>
            <a:r>
              <a:rPr lang="en-US" sz="1800" b="0" i="0" u="none" strike="noStrike" cap="none" dirty="0">
                <a:solidFill>
                  <a:srgbClr val="BFBFBF"/>
                </a:solidFill>
                <a:latin typeface="Cinzel Regular"/>
                <a:ea typeface="Cinzel Regular"/>
                <a:cs typeface="Cinzel Regular"/>
                <a:sym typeface="Cinzel Regular"/>
              </a:rPr>
              <a:t>Eamonn McCallum</a:t>
            </a:r>
            <a:endParaRPr dirty="0"/>
          </a:p>
          <a:p>
            <a:pPr marL="0" marR="0" lvl="0" indent="0" algn="ctr" rtl="0">
              <a:lnSpc>
                <a:spcPct val="90000"/>
              </a:lnSpc>
              <a:spcBef>
                <a:spcPts val="1000"/>
              </a:spcBef>
              <a:spcAft>
                <a:spcPts val="0"/>
              </a:spcAft>
              <a:buClr>
                <a:srgbClr val="BFBFBF"/>
              </a:buClr>
              <a:buSzPts val="1800"/>
              <a:buFont typeface="Arial"/>
              <a:buNone/>
            </a:pPr>
            <a:r>
              <a:rPr lang="en-US" sz="1800" b="0" i="0" u="none" strike="noStrike" cap="none" dirty="0">
                <a:solidFill>
                  <a:srgbClr val="BFBFBF"/>
                </a:solidFill>
                <a:latin typeface="Cinzel Regular"/>
                <a:ea typeface="Cinzel Regular"/>
                <a:cs typeface="Cinzel Regular"/>
                <a:sym typeface="Cinzel Regular"/>
              </a:rPr>
              <a:t>Pooja Mallard</a:t>
            </a:r>
            <a:endParaRPr dirty="0"/>
          </a:p>
        </p:txBody>
      </p:sp>
      <p:sp>
        <p:nvSpPr>
          <p:cNvPr id="150" name="Google Shape;150;p1"/>
          <p:cNvSpPr txBox="1"/>
          <p:nvPr/>
        </p:nvSpPr>
        <p:spPr>
          <a:xfrm>
            <a:off x="2730720" y="5340787"/>
            <a:ext cx="2572482" cy="94587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BFBFBF"/>
              </a:buClr>
              <a:buSzPts val="1800"/>
              <a:buFont typeface="Arial"/>
              <a:buNone/>
            </a:pPr>
            <a:r>
              <a:rPr lang="en-US" sz="1800" b="0" i="0" u="none" strike="noStrike" cap="none" dirty="0" err="1">
                <a:solidFill>
                  <a:srgbClr val="BFBFBF"/>
                </a:solidFill>
                <a:latin typeface="Cinzel Regular"/>
                <a:ea typeface="Cinzel Regular"/>
                <a:cs typeface="Cinzel Regular"/>
                <a:sym typeface="Cinzel Regular"/>
              </a:rPr>
              <a:t>Ruohong</a:t>
            </a:r>
            <a:r>
              <a:rPr lang="en-US" sz="1800" b="0" i="0" u="none" strike="noStrike" cap="none" dirty="0">
                <a:solidFill>
                  <a:srgbClr val="BFBFBF"/>
                </a:solidFill>
                <a:latin typeface="Cinzel Regular"/>
                <a:ea typeface="Cinzel Regular"/>
                <a:cs typeface="Cinzel Regular"/>
                <a:sym typeface="Cinzel Regular"/>
              </a:rPr>
              <a:t> Yuan</a:t>
            </a:r>
            <a:endParaRPr dirty="0"/>
          </a:p>
          <a:p>
            <a:pPr marL="0" marR="0" lvl="0" indent="0" algn="ctr" rtl="0">
              <a:lnSpc>
                <a:spcPct val="90000"/>
              </a:lnSpc>
              <a:spcBef>
                <a:spcPts val="1000"/>
              </a:spcBef>
              <a:spcAft>
                <a:spcPts val="0"/>
              </a:spcAft>
              <a:buClr>
                <a:srgbClr val="BFBFBF"/>
              </a:buClr>
              <a:buSzPts val="1800"/>
              <a:buFont typeface="Arial"/>
              <a:buNone/>
            </a:pPr>
            <a:r>
              <a:rPr lang="en-US" sz="1800" b="0" i="0" u="none" strike="noStrike" cap="none" dirty="0">
                <a:solidFill>
                  <a:srgbClr val="BFBFBF"/>
                </a:solidFill>
                <a:latin typeface="Cinzel Regular"/>
                <a:ea typeface="Cinzel Regular"/>
                <a:cs typeface="Cinzel Regular"/>
                <a:sym typeface="Cinzel Regular"/>
              </a:rPr>
              <a:t>Yann </a:t>
            </a:r>
            <a:r>
              <a:rPr lang="en-US" sz="1800" b="0" i="0" u="none" strike="noStrike" cap="none" dirty="0" err="1">
                <a:solidFill>
                  <a:srgbClr val="BFBFBF"/>
                </a:solidFill>
                <a:latin typeface="Cinzel Regular"/>
                <a:ea typeface="Cinzel Regular"/>
                <a:cs typeface="Cinzel Regular"/>
                <a:sym typeface="Cinzel Regular"/>
              </a:rPr>
              <a:t>Chye</a:t>
            </a:r>
            <a:endParaRPr sz="1800" b="0" i="0" u="none" strike="noStrike" cap="none" dirty="0">
              <a:solidFill>
                <a:srgbClr val="BFBFBF"/>
              </a:solidFill>
              <a:latin typeface="Cinzel Regular"/>
              <a:ea typeface="Cinzel Regular"/>
              <a:cs typeface="Cinzel Regular"/>
              <a:sym typeface="Cinzel Regular"/>
            </a:endParaRPr>
          </a:p>
          <a:p>
            <a:pPr marL="0" marR="0" lvl="0" indent="0" algn="ctr" rtl="0">
              <a:lnSpc>
                <a:spcPct val="90000"/>
              </a:lnSpc>
              <a:spcBef>
                <a:spcPts val="1000"/>
              </a:spcBef>
              <a:spcAft>
                <a:spcPts val="0"/>
              </a:spcAft>
              <a:buClr>
                <a:srgbClr val="BFBFBF"/>
              </a:buClr>
              <a:buSzPts val="1800"/>
              <a:buFont typeface="Arial"/>
              <a:buNone/>
            </a:pPr>
            <a:r>
              <a:rPr lang="en-US" sz="1800" b="0" i="0" u="none" strike="noStrike" cap="none" dirty="0">
                <a:solidFill>
                  <a:srgbClr val="BFBFBF"/>
                </a:solidFill>
                <a:latin typeface="Cinzel Regular"/>
                <a:ea typeface="Cinzel Regular"/>
                <a:cs typeface="Cinzel Regular"/>
                <a:sym typeface="Cinzel Regular"/>
              </a:rPr>
              <a:t>Kat Shamai</a:t>
            </a:r>
            <a:endParaRPr sz="1800" b="0" i="0" u="none" strike="noStrike" cap="none" dirty="0">
              <a:solidFill>
                <a:srgbClr val="BFBFBF"/>
              </a:solidFill>
              <a:latin typeface="Cinzel Regular"/>
              <a:ea typeface="Cinzel Regular"/>
              <a:cs typeface="Cinzel Regular"/>
              <a:sym typeface="Cinzel Regular"/>
            </a:endParaRPr>
          </a:p>
        </p:txBody>
      </p:sp>
      <p:pic>
        <p:nvPicPr>
          <p:cNvPr id="151" name="Google Shape;151;p1"/>
          <p:cNvPicPr preferRelativeResize="0"/>
          <p:nvPr/>
        </p:nvPicPr>
        <p:blipFill rotWithShape="1">
          <a:blip r:embed="rId4">
            <a:alphaModFix/>
          </a:blip>
          <a:srcRect/>
          <a:stretch/>
        </p:blipFill>
        <p:spPr>
          <a:xfrm>
            <a:off x="507619" y="853065"/>
            <a:ext cx="4795583" cy="47955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Cluster </a:t>
            </a:r>
            <a:r>
              <a:rPr lang="en-US" sz="5400" dirty="0" err="1">
                <a:latin typeface="Cinzel Regular"/>
                <a:ea typeface="Cinzel Regular"/>
                <a:cs typeface="Cinzel Regular"/>
                <a:sym typeface="Cinzel Regular"/>
              </a:rPr>
              <a:t>Optimisation</a:t>
            </a:r>
            <a:endParaRPr sz="5400" dirty="0">
              <a:latin typeface="Cinzel Regular"/>
              <a:ea typeface="Cinzel Regular"/>
              <a:cs typeface="Cinzel Regular"/>
              <a:sym typeface="Cinzel Regular"/>
            </a:endParaRPr>
          </a:p>
        </p:txBody>
      </p:sp>
      <p:pic>
        <p:nvPicPr>
          <p:cNvPr id="450" name="Google Shape;450;p13"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51" name="Google Shape;451;p13"/>
          <p:cNvSpPr txBox="1"/>
          <p:nvPr/>
        </p:nvSpPr>
        <p:spPr>
          <a:xfrm>
            <a:off x="681680" y="5488830"/>
            <a:ext cx="947827" cy="9002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Craft beer is more prized than commercial beer</a:t>
            </a:r>
            <a:endParaRPr dirty="0">
              <a:latin typeface="Avenir Next LT Pro" panose="020B0504020202020204" pitchFamily="34" charset="0"/>
            </a:endParaRPr>
          </a:p>
        </p:txBody>
      </p:sp>
      <p:graphicFrame>
        <p:nvGraphicFramePr>
          <p:cNvPr id="4" name="Diagram 3">
            <a:extLst>
              <a:ext uri="{FF2B5EF4-FFF2-40B4-BE49-F238E27FC236}">
                <a16:creationId xmlns:a16="http://schemas.microsoft.com/office/drawing/2014/main" id="{98D98822-8109-4BB5-805A-F503F16E5029}"/>
              </a:ext>
            </a:extLst>
          </p:cNvPr>
          <p:cNvGraphicFramePr/>
          <p:nvPr>
            <p:extLst>
              <p:ext uri="{D42A27DB-BD31-4B8C-83A1-F6EECF244321}">
                <p14:modId xmlns:p14="http://schemas.microsoft.com/office/powerpoint/2010/main" val="2738991487"/>
              </p:ext>
            </p:extLst>
          </p:nvPr>
        </p:nvGraphicFramePr>
        <p:xfrm>
          <a:off x="399587" y="1813266"/>
          <a:ext cx="11110733" cy="4435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a:latin typeface="Cinzel Regular"/>
                <a:ea typeface="Cinzel Regular"/>
                <a:cs typeface="Cinzel Regular"/>
                <a:sym typeface="Cinzel Regular"/>
              </a:rPr>
              <a:t>Web App</a:t>
            </a:r>
            <a:endParaRPr sz="5400">
              <a:latin typeface="Cinzel Regular"/>
              <a:ea typeface="Cinzel Regular"/>
              <a:cs typeface="Cinzel Regular"/>
              <a:sym typeface="Cinzel Regular"/>
            </a:endParaRPr>
          </a:p>
        </p:txBody>
      </p:sp>
      <p:grpSp>
        <p:nvGrpSpPr>
          <p:cNvPr id="413" name="Google Shape;413;p11"/>
          <p:cNvGrpSpPr/>
          <p:nvPr/>
        </p:nvGrpSpPr>
        <p:grpSpPr>
          <a:xfrm>
            <a:off x="1990725" y="1708206"/>
            <a:ext cx="9039225" cy="4464451"/>
            <a:chOff x="0" y="199567"/>
            <a:chExt cx="9039225" cy="4464451"/>
          </a:xfrm>
        </p:grpSpPr>
        <p:sp>
          <p:nvSpPr>
            <p:cNvPr id="414" name="Google Shape;414;p11"/>
            <p:cNvSpPr/>
            <p:nvPr/>
          </p:nvSpPr>
          <p:spPr>
            <a:xfrm>
              <a:off x="0" y="420967"/>
              <a:ext cx="9039225" cy="1370250"/>
            </a:xfrm>
            <a:prstGeom prst="rect">
              <a:avLst/>
            </a:prstGeom>
            <a:solidFill>
              <a:schemeClr val="lt1">
                <a:alpha val="89803"/>
              </a:schemeClr>
            </a:solidFill>
            <a:ln w="158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15" name="Google Shape;415;p11"/>
            <p:cNvSpPr txBox="1"/>
            <p:nvPr/>
          </p:nvSpPr>
          <p:spPr>
            <a:xfrm>
              <a:off x="0" y="420967"/>
              <a:ext cx="9039225" cy="1370250"/>
            </a:xfrm>
            <a:prstGeom prst="rect">
              <a:avLst/>
            </a:prstGeom>
            <a:noFill/>
            <a:ln>
              <a:noFill/>
            </a:ln>
          </p:spPr>
          <p:txBody>
            <a:bodyPr spcFirstLastPara="1" wrap="square" lIns="701525" tIns="312400" rIns="701525" bIns="106675" anchor="t" anchorCtr="0">
              <a:noAutofit/>
            </a:bodyPr>
            <a:lstStyle/>
            <a:p>
              <a:pPr marL="114300" marR="0" lvl="1" indent="-114300" algn="l" rtl="0">
                <a:lnSpc>
                  <a:spcPct val="90000"/>
                </a:lnSpc>
                <a:spcBef>
                  <a:spcPts val="0"/>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Sketch of what the web app could look like</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Design of look and feel using d3, </a:t>
              </a:r>
              <a:r>
                <a:rPr lang="en-US" sz="1500" b="0" i="0" u="none" strike="noStrike" cap="none" dirty="0" err="1">
                  <a:solidFill>
                    <a:schemeClr val="tx1"/>
                  </a:solidFill>
                  <a:latin typeface="Avenir Next LT Pro" panose="020B0504020202020204" pitchFamily="34" charset="0"/>
                  <a:ea typeface="Avenir"/>
                  <a:cs typeface="Avenir"/>
                  <a:sym typeface="Avenir"/>
                </a:rPr>
                <a:t>Javascript</a:t>
              </a:r>
              <a:r>
                <a:rPr lang="en-US" sz="1500" b="0" i="0" u="none" strike="noStrike" cap="none" dirty="0">
                  <a:solidFill>
                    <a:schemeClr val="tx1"/>
                  </a:solidFill>
                  <a:latin typeface="Avenir Next LT Pro" panose="020B0504020202020204" pitchFamily="34" charset="0"/>
                  <a:ea typeface="Avenir"/>
                  <a:cs typeface="Avenir"/>
                  <a:sym typeface="Avenir"/>
                </a:rPr>
                <a:t>, and HTML</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Creation of </a:t>
              </a:r>
              <a:r>
                <a:rPr lang="en-US" sz="1500" b="0" i="0" u="none" strike="noStrike" cap="none" dirty="0" err="1">
                  <a:solidFill>
                    <a:schemeClr val="tx1"/>
                  </a:solidFill>
                  <a:latin typeface="Avenir Next LT Pro" panose="020B0504020202020204" pitchFamily="34" charset="0"/>
                  <a:ea typeface="Avenir"/>
                  <a:cs typeface="Avenir"/>
                  <a:sym typeface="Avenir"/>
                </a:rPr>
                <a:t>BeerNext</a:t>
              </a:r>
              <a:r>
                <a:rPr lang="en-US" sz="1500" b="0" i="0" u="none" strike="noStrike" cap="none" dirty="0">
                  <a:solidFill>
                    <a:schemeClr val="tx1"/>
                  </a:solidFill>
                  <a:latin typeface="Avenir Next LT Pro" panose="020B0504020202020204" pitchFamily="34" charset="0"/>
                  <a:ea typeface="Avenir"/>
                  <a:cs typeface="Avenir"/>
                  <a:sym typeface="Avenir"/>
                </a:rPr>
                <a:t> logo</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Deployment to Heroku </a:t>
              </a:r>
              <a:endParaRPr sz="1500" b="0" i="0" u="none" strike="noStrike" cap="none" dirty="0">
                <a:solidFill>
                  <a:schemeClr val="tx1"/>
                </a:solidFill>
                <a:latin typeface="Avenir Next LT Pro" panose="020B0504020202020204" pitchFamily="34" charset="0"/>
                <a:ea typeface="Avenir"/>
                <a:cs typeface="Avenir"/>
                <a:sym typeface="Avenir"/>
              </a:endParaRPr>
            </a:p>
          </p:txBody>
        </p:sp>
        <p:sp>
          <p:nvSpPr>
            <p:cNvPr id="416" name="Google Shape;416;p11"/>
            <p:cNvSpPr/>
            <p:nvPr/>
          </p:nvSpPr>
          <p:spPr>
            <a:xfrm>
              <a:off x="451961" y="199567"/>
              <a:ext cx="6327457" cy="442800"/>
            </a:xfrm>
            <a:prstGeom prst="roundRect">
              <a:avLst>
                <a:gd name="adj" fmla="val 16667"/>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17" name="Google Shape;417;p11"/>
            <p:cNvSpPr txBox="1"/>
            <p:nvPr/>
          </p:nvSpPr>
          <p:spPr>
            <a:xfrm>
              <a:off x="473577" y="221183"/>
              <a:ext cx="6284225" cy="399568"/>
            </a:xfrm>
            <a:prstGeom prst="rect">
              <a:avLst/>
            </a:prstGeom>
            <a:noFill/>
            <a:ln>
              <a:noFill/>
            </a:ln>
          </p:spPr>
          <p:txBody>
            <a:bodyPr spcFirstLastPara="1" wrap="square" lIns="239150" tIns="0" rIns="239150" bIns="0" anchor="ctr" anchorCtr="0">
              <a:noAutofit/>
            </a:bodyPr>
            <a:lstStyle/>
            <a:p>
              <a:pPr marL="0" marR="0" lvl="0" indent="0" algn="l" rtl="0">
                <a:lnSpc>
                  <a:spcPct val="90000"/>
                </a:lnSpc>
                <a:spcBef>
                  <a:spcPts val="0"/>
                </a:spcBef>
                <a:spcAft>
                  <a:spcPts val="0"/>
                </a:spcAft>
                <a:buClr>
                  <a:schemeClr val="lt1"/>
                </a:buClr>
                <a:buSzPts val="1500"/>
                <a:buFont typeface="Avenir"/>
                <a:buNone/>
              </a:pPr>
              <a:r>
                <a:rPr lang="en-US" sz="1500" b="0" i="0" u="none" strike="noStrike" cap="none">
                  <a:solidFill>
                    <a:schemeClr val="lt1"/>
                  </a:solidFill>
                  <a:latin typeface="Avenir Next LT Pro" panose="020B0504020202020204" pitchFamily="34" charset="0"/>
                  <a:ea typeface="Avenir"/>
                  <a:cs typeface="Avenir"/>
                  <a:sym typeface="Avenir"/>
                </a:rPr>
                <a:t>Design</a:t>
              </a:r>
              <a:endParaRPr sz="1500" b="0" i="0" u="none" strike="noStrike" cap="none">
                <a:solidFill>
                  <a:schemeClr val="lt1"/>
                </a:solidFill>
                <a:latin typeface="Avenir Next LT Pro" panose="020B0504020202020204" pitchFamily="34" charset="0"/>
                <a:ea typeface="Avenir"/>
                <a:cs typeface="Avenir"/>
                <a:sym typeface="Avenir"/>
              </a:endParaRPr>
            </a:p>
          </p:txBody>
        </p:sp>
        <p:sp>
          <p:nvSpPr>
            <p:cNvPr id="418" name="Google Shape;418;p11"/>
            <p:cNvSpPr/>
            <p:nvPr/>
          </p:nvSpPr>
          <p:spPr>
            <a:xfrm>
              <a:off x="0" y="2093617"/>
              <a:ext cx="9039225" cy="1134000"/>
            </a:xfrm>
            <a:prstGeom prst="rect">
              <a:avLst/>
            </a:prstGeom>
            <a:solidFill>
              <a:schemeClr val="lt1">
                <a:alpha val="89803"/>
              </a:schemeClr>
            </a:solidFill>
            <a:ln w="15875" cap="rnd" cmpd="sng">
              <a:solidFill>
                <a:srgbClr val="8A77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19" name="Google Shape;419;p11"/>
            <p:cNvSpPr txBox="1"/>
            <p:nvPr/>
          </p:nvSpPr>
          <p:spPr>
            <a:xfrm>
              <a:off x="0" y="2093617"/>
              <a:ext cx="9039225" cy="1134000"/>
            </a:xfrm>
            <a:prstGeom prst="rect">
              <a:avLst/>
            </a:prstGeom>
            <a:noFill/>
            <a:ln>
              <a:noFill/>
            </a:ln>
          </p:spPr>
          <p:txBody>
            <a:bodyPr spcFirstLastPara="1" wrap="square" lIns="701525" tIns="312400" rIns="701525" bIns="106675" anchor="t" anchorCtr="0">
              <a:noAutofit/>
            </a:bodyPr>
            <a:lstStyle/>
            <a:p>
              <a:pPr marL="114300" marR="0" lvl="1" indent="-114300" algn="l" rtl="0">
                <a:lnSpc>
                  <a:spcPct val="90000"/>
                </a:lnSpc>
                <a:spcBef>
                  <a:spcPts val="0"/>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A key feature of the web app is the ability to customize recommendation features</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Use of sliders</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Use of autocomplete for free text fields to limit variability of user input</a:t>
              </a:r>
              <a:endParaRPr sz="1500" b="0" i="0" u="none" strike="noStrike" cap="none" dirty="0">
                <a:solidFill>
                  <a:schemeClr val="tx1"/>
                </a:solidFill>
                <a:latin typeface="Avenir Next LT Pro" panose="020B0504020202020204" pitchFamily="34" charset="0"/>
                <a:ea typeface="Avenir"/>
                <a:cs typeface="Avenir"/>
                <a:sym typeface="Avenir"/>
              </a:endParaRPr>
            </a:p>
          </p:txBody>
        </p:sp>
        <p:sp>
          <p:nvSpPr>
            <p:cNvPr id="420" name="Google Shape;420;p11"/>
            <p:cNvSpPr/>
            <p:nvPr/>
          </p:nvSpPr>
          <p:spPr>
            <a:xfrm>
              <a:off x="451961" y="1872217"/>
              <a:ext cx="6327457" cy="442800"/>
            </a:xfrm>
            <a:prstGeom prst="roundRect">
              <a:avLst>
                <a:gd name="adj" fmla="val 16667"/>
              </a:avLst>
            </a:prstGeom>
            <a:solidFill>
              <a:srgbClr val="8A778C"/>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21" name="Google Shape;421;p11"/>
            <p:cNvSpPr txBox="1"/>
            <p:nvPr/>
          </p:nvSpPr>
          <p:spPr>
            <a:xfrm>
              <a:off x="473577" y="1893833"/>
              <a:ext cx="6284225" cy="399568"/>
            </a:xfrm>
            <a:prstGeom prst="rect">
              <a:avLst/>
            </a:prstGeom>
            <a:noFill/>
            <a:ln>
              <a:noFill/>
            </a:ln>
          </p:spPr>
          <p:txBody>
            <a:bodyPr spcFirstLastPara="1" wrap="square" lIns="239150" tIns="0" rIns="239150" bIns="0" anchor="ctr" anchorCtr="0">
              <a:noAutofit/>
            </a:bodyPr>
            <a:lstStyle/>
            <a:p>
              <a:pPr marL="0" marR="0" lvl="0" indent="0" algn="l" rtl="0">
                <a:lnSpc>
                  <a:spcPct val="90000"/>
                </a:lnSpc>
                <a:spcBef>
                  <a:spcPts val="0"/>
                </a:spcBef>
                <a:spcAft>
                  <a:spcPts val="0"/>
                </a:spcAft>
                <a:buClr>
                  <a:schemeClr val="lt1"/>
                </a:buClr>
                <a:buSzPts val="1500"/>
                <a:buFont typeface="Avenir"/>
                <a:buNone/>
              </a:pPr>
              <a:r>
                <a:rPr lang="en-US" sz="1500" b="0" i="0" u="none" strike="noStrike" cap="none">
                  <a:solidFill>
                    <a:schemeClr val="lt1"/>
                  </a:solidFill>
                  <a:latin typeface="Avenir Next LT Pro" panose="020B0504020202020204" pitchFamily="34" charset="0"/>
                  <a:ea typeface="Avenir"/>
                  <a:cs typeface="Avenir"/>
                  <a:sym typeface="Avenir"/>
                </a:rPr>
                <a:t>Customization for recommendations</a:t>
              </a:r>
              <a:endParaRPr sz="1500" b="0" i="0" u="none" strike="noStrike" cap="none">
                <a:solidFill>
                  <a:schemeClr val="lt1"/>
                </a:solidFill>
                <a:latin typeface="Avenir Next LT Pro" panose="020B0504020202020204" pitchFamily="34" charset="0"/>
                <a:ea typeface="Avenir"/>
                <a:cs typeface="Avenir"/>
                <a:sym typeface="Avenir"/>
              </a:endParaRPr>
            </a:p>
          </p:txBody>
        </p:sp>
        <p:sp>
          <p:nvSpPr>
            <p:cNvPr id="422" name="Google Shape;422;p11"/>
            <p:cNvSpPr/>
            <p:nvPr/>
          </p:nvSpPr>
          <p:spPr>
            <a:xfrm>
              <a:off x="0" y="3530018"/>
              <a:ext cx="9039225" cy="1134000"/>
            </a:xfrm>
            <a:prstGeom prst="rect">
              <a:avLst/>
            </a:prstGeom>
            <a:solidFill>
              <a:schemeClr val="lt1">
                <a:alpha val="89803"/>
              </a:schemeClr>
            </a:solidFill>
            <a:ln w="15875" cap="rnd" cmpd="sng">
              <a:solidFill>
                <a:srgbClr val="8872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23" name="Google Shape;423;p11"/>
            <p:cNvSpPr txBox="1"/>
            <p:nvPr/>
          </p:nvSpPr>
          <p:spPr>
            <a:xfrm>
              <a:off x="0" y="3530018"/>
              <a:ext cx="9039225" cy="1134000"/>
            </a:xfrm>
            <a:prstGeom prst="rect">
              <a:avLst/>
            </a:prstGeom>
            <a:noFill/>
            <a:ln>
              <a:noFill/>
            </a:ln>
          </p:spPr>
          <p:txBody>
            <a:bodyPr spcFirstLastPara="1" wrap="square" lIns="701525" tIns="312400" rIns="701525" bIns="106675" anchor="t" anchorCtr="0">
              <a:noAutofit/>
            </a:bodyPr>
            <a:lstStyle/>
            <a:p>
              <a:pPr marL="114300" marR="0" lvl="1" indent="-114300" algn="l" rtl="0">
                <a:lnSpc>
                  <a:spcPct val="90000"/>
                </a:lnSpc>
                <a:spcBef>
                  <a:spcPts val="0"/>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Recommendations from machine learning model retrieved from Flask </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Leaflet map visualization is populated with brewery information</a:t>
              </a:r>
              <a:endParaRPr sz="1500" b="0" i="0" u="none" strike="noStrike" cap="none" dirty="0">
                <a:solidFill>
                  <a:schemeClr val="tx1"/>
                </a:solidFill>
                <a:latin typeface="Avenir Next LT Pro" panose="020B0504020202020204" pitchFamily="34" charset="0"/>
                <a:ea typeface="Avenir"/>
                <a:cs typeface="Avenir"/>
                <a:sym typeface="Avenir"/>
              </a:endParaRPr>
            </a:p>
            <a:p>
              <a:pPr marL="114300" marR="0" lvl="1" indent="-114300" algn="l" rtl="0">
                <a:lnSpc>
                  <a:spcPct val="90000"/>
                </a:lnSpc>
                <a:spcBef>
                  <a:spcPts val="225"/>
                </a:spcBef>
                <a:spcAft>
                  <a:spcPts val="0"/>
                </a:spcAft>
                <a:buClr>
                  <a:schemeClr val="lt1"/>
                </a:buClr>
                <a:buSzPts val="1500"/>
                <a:buFont typeface="Avenir"/>
                <a:buChar char="•"/>
              </a:pPr>
              <a:r>
                <a:rPr lang="en-US" sz="1500" b="0" i="0" u="none" strike="noStrike" cap="none" dirty="0">
                  <a:solidFill>
                    <a:schemeClr val="tx1"/>
                  </a:solidFill>
                  <a:latin typeface="Avenir Next LT Pro" panose="020B0504020202020204" pitchFamily="34" charset="0"/>
                  <a:ea typeface="Avenir"/>
                  <a:cs typeface="Avenir"/>
                  <a:sym typeface="Avenir"/>
                </a:rPr>
                <a:t>Recommendations provided to users</a:t>
              </a:r>
              <a:endParaRPr sz="1500" b="0" i="0" u="none" strike="noStrike" cap="none" dirty="0">
                <a:solidFill>
                  <a:schemeClr val="tx1"/>
                </a:solidFill>
                <a:latin typeface="Avenir Next LT Pro" panose="020B0504020202020204" pitchFamily="34" charset="0"/>
                <a:ea typeface="Avenir"/>
                <a:cs typeface="Avenir"/>
                <a:sym typeface="Avenir"/>
              </a:endParaRPr>
            </a:p>
          </p:txBody>
        </p:sp>
        <p:sp>
          <p:nvSpPr>
            <p:cNvPr id="424" name="Google Shape;424;p11"/>
            <p:cNvSpPr/>
            <p:nvPr/>
          </p:nvSpPr>
          <p:spPr>
            <a:xfrm>
              <a:off x="451961" y="3308618"/>
              <a:ext cx="6327457" cy="442800"/>
            </a:xfrm>
            <a:prstGeom prst="roundRect">
              <a:avLst>
                <a:gd name="adj" fmla="val 16667"/>
              </a:avLst>
            </a:prstGeom>
            <a:solidFill>
              <a:srgbClr val="887274"/>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25" name="Google Shape;425;p11"/>
            <p:cNvSpPr txBox="1"/>
            <p:nvPr/>
          </p:nvSpPr>
          <p:spPr>
            <a:xfrm>
              <a:off x="473577" y="3330234"/>
              <a:ext cx="6284225" cy="399568"/>
            </a:xfrm>
            <a:prstGeom prst="rect">
              <a:avLst/>
            </a:prstGeom>
            <a:noFill/>
            <a:ln>
              <a:noFill/>
            </a:ln>
          </p:spPr>
          <p:txBody>
            <a:bodyPr spcFirstLastPara="1" wrap="square" lIns="239150" tIns="0" rIns="239150" bIns="0" anchor="ctr" anchorCtr="0">
              <a:noAutofit/>
            </a:bodyPr>
            <a:lstStyle/>
            <a:p>
              <a:pPr marL="0" marR="0" lvl="0" indent="0" algn="l" rtl="0">
                <a:lnSpc>
                  <a:spcPct val="90000"/>
                </a:lnSpc>
                <a:spcBef>
                  <a:spcPts val="0"/>
                </a:spcBef>
                <a:spcAft>
                  <a:spcPts val="0"/>
                </a:spcAft>
                <a:buClr>
                  <a:schemeClr val="lt1"/>
                </a:buClr>
                <a:buSzPts val="1500"/>
                <a:buFont typeface="Avenir"/>
                <a:buNone/>
              </a:pPr>
              <a:r>
                <a:rPr lang="en-US" sz="1500" b="0" i="0" u="none" strike="noStrike" cap="none">
                  <a:solidFill>
                    <a:schemeClr val="lt1"/>
                  </a:solidFill>
                  <a:latin typeface="Avenir Next LT Pro" panose="020B0504020202020204" pitchFamily="34" charset="0"/>
                  <a:ea typeface="Avenir"/>
                  <a:cs typeface="Avenir"/>
                  <a:sym typeface="Avenir"/>
                </a:rPr>
                <a:t>Recommendations</a:t>
              </a:r>
              <a:endParaRPr sz="1500" b="0" i="0" u="none" strike="noStrike" cap="none">
                <a:solidFill>
                  <a:schemeClr val="lt1"/>
                </a:solidFill>
                <a:latin typeface="Avenir Next LT Pro" panose="020B0504020202020204" pitchFamily="34" charset="0"/>
                <a:ea typeface="Avenir"/>
                <a:cs typeface="Avenir"/>
                <a:sym typeface="Avenir"/>
              </a:endParaRPr>
            </a:p>
          </p:txBody>
        </p:sp>
      </p:grpSp>
      <p:pic>
        <p:nvPicPr>
          <p:cNvPr id="426" name="Google Shape;426;p11"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27" name="Google Shape;427;p11"/>
          <p:cNvSpPr txBox="1"/>
          <p:nvPr/>
        </p:nvSpPr>
        <p:spPr>
          <a:xfrm>
            <a:off x="688011" y="5616293"/>
            <a:ext cx="912658" cy="5770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Hops are poisonous to dogs.</a:t>
            </a:r>
            <a:endParaRPr dirty="0">
              <a:latin typeface="Avenir Next LT Pro" panose="020B05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a:latin typeface="Cinzel Regular"/>
                <a:ea typeface="Cinzel Regular"/>
                <a:cs typeface="Cinzel Regular"/>
                <a:sym typeface="Cinzel Regular"/>
              </a:rPr>
              <a:t>Leaflet Visualisation</a:t>
            </a:r>
            <a:endParaRPr sz="5400">
              <a:latin typeface="Cinzel Regular"/>
              <a:ea typeface="Cinzel Regular"/>
              <a:cs typeface="Cinzel Regular"/>
              <a:sym typeface="Cinzel Regular"/>
            </a:endParaRPr>
          </a:p>
        </p:txBody>
      </p:sp>
      <p:pic>
        <p:nvPicPr>
          <p:cNvPr id="433" name="Google Shape;433;p12" descr="Alcohol Beer Stein - Free vector graphic on Pixabay"/>
          <p:cNvPicPr preferRelativeResize="0"/>
          <p:nvPr/>
        </p:nvPicPr>
        <p:blipFill rotWithShape="1">
          <a:blip r:embed="rId3">
            <a:alphaModFix/>
          </a:blip>
          <a:srcRect/>
          <a:stretch/>
        </p:blipFill>
        <p:spPr>
          <a:xfrm flipH="1">
            <a:off x="10334162" y="4561010"/>
            <a:ext cx="1372277" cy="1929764"/>
          </a:xfrm>
          <a:prstGeom prst="rect">
            <a:avLst/>
          </a:prstGeom>
          <a:noFill/>
          <a:ln>
            <a:noFill/>
          </a:ln>
        </p:spPr>
      </p:pic>
      <p:sp>
        <p:nvSpPr>
          <p:cNvPr id="434" name="Google Shape;434;p12"/>
          <p:cNvSpPr txBox="1"/>
          <p:nvPr/>
        </p:nvSpPr>
        <p:spPr>
          <a:xfrm>
            <a:off x="10512318" y="5243379"/>
            <a:ext cx="901874" cy="10618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Most Americans live within 10 miles of a craft brewery</a:t>
            </a:r>
            <a:endParaRPr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5306D74A-590F-41AC-AB39-67F65E190CD7}"/>
              </a:ext>
            </a:extLst>
          </p:cNvPr>
          <p:cNvGraphicFramePr/>
          <p:nvPr>
            <p:extLst>
              <p:ext uri="{D42A27DB-BD31-4B8C-83A1-F6EECF244321}">
                <p14:modId xmlns:p14="http://schemas.microsoft.com/office/powerpoint/2010/main" val="1074511179"/>
              </p:ext>
            </p:extLst>
          </p:nvPr>
        </p:nvGraphicFramePr>
        <p:xfrm>
          <a:off x="1875616" y="1094825"/>
          <a:ext cx="9087639" cy="5502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C24E586-1421-41A2-AB99-82EA4E9B549E}"/>
              </a:ext>
            </a:extLst>
          </p:cNvPr>
          <p:cNvGraphicFramePr/>
          <p:nvPr>
            <p:extLst>
              <p:ext uri="{D42A27DB-BD31-4B8C-83A1-F6EECF244321}">
                <p14:modId xmlns:p14="http://schemas.microsoft.com/office/powerpoint/2010/main" val="378012227"/>
              </p:ext>
            </p:extLst>
          </p:nvPr>
        </p:nvGraphicFramePr>
        <p:xfrm>
          <a:off x="399587" y="1580050"/>
          <a:ext cx="11568636" cy="4886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6" name="Google Shape;466;p1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Interesting Observations</a:t>
            </a:r>
            <a:endParaRPr sz="5400" dirty="0">
              <a:latin typeface="Cinzel Regular"/>
              <a:ea typeface="Cinzel Regular"/>
              <a:cs typeface="Cinzel Regular"/>
              <a:sym typeface="Cinzel Regular"/>
            </a:endParaRPr>
          </a:p>
        </p:txBody>
      </p:sp>
      <p:pic>
        <p:nvPicPr>
          <p:cNvPr id="468" name="Google Shape;468;p15" descr="Alcohol Beer Stein - Free vector graphic on Pixabay"/>
          <p:cNvPicPr preferRelativeResize="0"/>
          <p:nvPr/>
        </p:nvPicPr>
        <p:blipFill rotWithShape="1">
          <a:blip r:embed="rId8">
            <a:alphaModFix/>
          </a:blip>
          <a:srcRect/>
          <a:stretch/>
        </p:blipFill>
        <p:spPr>
          <a:xfrm>
            <a:off x="399587" y="4665785"/>
            <a:ext cx="1372277" cy="1929764"/>
          </a:xfrm>
          <a:prstGeom prst="rect">
            <a:avLst/>
          </a:prstGeom>
          <a:noFill/>
          <a:ln>
            <a:noFill/>
          </a:ln>
        </p:spPr>
      </p:pic>
      <p:sp>
        <p:nvSpPr>
          <p:cNvPr id="469" name="Google Shape;469;p15"/>
          <p:cNvSpPr txBox="1"/>
          <p:nvPr/>
        </p:nvSpPr>
        <p:spPr>
          <a:xfrm>
            <a:off x="706658" y="5498666"/>
            <a:ext cx="887532" cy="9002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err="1">
                <a:solidFill>
                  <a:srgbClr val="1B1B1B"/>
                </a:solidFill>
                <a:latin typeface="Avenir Next LT Pro" panose="020B0504020202020204" pitchFamily="34" charset="0"/>
                <a:ea typeface="Avenir"/>
                <a:cs typeface="Avenir"/>
                <a:sym typeface="Avenir"/>
              </a:rPr>
              <a:t>Cenosillicaphobia</a:t>
            </a:r>
            <a:r>
              <a:rPr lang="en-US" sz="1050" b="1" i="0" u="none" strike="noStrike" cap="none" dirty="0">
                <a:solidFill>
                  <a:srgbClr val="1B1B1B"/>
                </a:solidFill>
                <a:latin typeface="Avenir Next LT Pro" panose="020B0504020202020204" pitchFamily="34" charset="0"/>
                <a:ea typeface="Avenir"/>
                <a:cs typeface="Avenir"/>
                <a:sym typeface="Avenir"/>
              </a:rPr>
              <a:t> is the fear of an empty glass</a:t>
            </a:r>
            <a:endParaRPr lang="en-US" dirty="0">
              <a:latin typeface="Avenir Next LT Pro" panose="020B0504020202020204" pitchFamily="34" charset="0"/>
            </a:endParaRPr>
          </a:p>
        </p:txBody>
      </p:sp>
    </p:spTree>
    <p:extLst>
      <p:ext uri="{BB962C8B-B14F-4D97-AF65-F5344CB8AC3E}">
        <p14:creationId xmlns:p14="http://schemas.microsoft.com/office/powerpoint/2010/main" val="95665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a:latin typeface="Cinzel Regular"/>
                <a:ea typeface="Cinzel Regular"/>
                <a:cs typeface="Cinzel Regular"/>
                <a:sym typeface="Cinzel Regular"/>
              </a:rPr>
              <a:t>Challenges</a:t>
            </a:r>
            <a:endParaRPr sz="5400">
              <a:latin typeface="Cinzel Regular"/>
              <a:ea typeface="Cinzel Regular"/>
              <a:cs typeface="Cinzel Regular"/>
              <a:sym typeface="Cinzel Regular"/>
            </a:endParaRPr>
          </a:p>
        </p:txBody>
      </p:sp>
      <p:pic>
        <p:nvPicPr>
          <p:cNvPr id="459" name="Google Shape;459;p14"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60" name="Google Shape;460;p14"/>
          <p:cNvSpPr txBox="1"/>
          <p:nvPr/>
        </p:nvSpPr>
        <p:spPr>
          <a:xfrm>
            <a:off x="669121" y="5500553"/>
            <a:ext cx="959550" cy="9002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McDonald’s sells beer on its menu in many countries</a:t>
            </a:r>
            <a:endParaRPr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8050A9F9-0E05-4BE5-AB69-79027EC81D4F}"/>
              </a:ext>
            </a:extLst>
          </p:cNvPr>
          <p:cNvGraphicFramePr/>
          <p:nvPr>
            <p:extLst>
              <p:ext uri="{D42A27DB-BD31-4B8C-83A1-F6EECF244321}">
                <p14:modId xmlns:p14="http://schemas.microsoft.com/office/powerpoint/2010/main" val="578819796"/>
              </p:ext>
            </p:extLst>
          </p:nvPr>
        </p:nvGraphicFramePr>
        <p:xfrm>
          <a:off x="1354175" y="1580050"/>
          <a:ext cx="10353762" cy="45582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More Time</a:t>
            </a:r>
            <a:endParaRPr sz="5400" dirty="0">
              <a:latin typeface="Cinzel Regular"/>
              <a:ea typeface="Cinzel Regular"/>
              <a:cs typeface="Cinzel Regular"/>
              <a:sym typeface="Cinzel Regular"/>
            </a:endParaRPr>
          </a:p>
        </p:txBody>
      </p:sp>
      <p:pic>
        <p:nvPicPr>
          <p:cNvPr id="468" name="Google Shape;468;p15"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69" name="Google Shape;469;p15"/>
          <p:cNvSpPr txBox="1"/>
          <p:nvPr/>
        </p:nvSpPr>
        <p:spPr>
          <a:xfrm>
            <a:off x="695084" y="5017911"/>
            <a:ext cx="887532" cy="1546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‘Snake Venom’ is the strongest beer in the world with 67.5% alcohol by volume</a:t>
            </a:r>
            <a:endParaRPr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0C24E586-1421-41A2-AB99-82EA4E9B549E}"/>
              </a:ext>
            </a:extLst>
          </p:cNvPr>
          <p:cNvGraphicFramePr/>
          <p:nvPr>
            <p:extLst>
              <p:ext uri="{D42A27DB-BD31-4B8C-83A1-F6EECF244321}">
                <p14:modId xmlns:p14="http://schemas.microsoft.com/office/powerpoint/2010/main" val="3380710515"/>
              </p:ext>
            </p:extLst>
          </p:nvPr>
        </p:nvGraphicFramePr>
        <p:xfrm>
          <a:off x="2431261" y="1590522"/>
          <a:ext cx="7888396" cy="46578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16"/>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860"/>
              <a:buFont typeface="Cinzel Regular"/>
              <a:buNone/>
            </a:pPr>
            <a:r>
              <a:rPr lang="en-US" sz="4860" dirty="0">
                <a:latin typeface="Cinzel Regular"/>
                <a:ea typeface="Cinzel Regular"/>
                <a:cs typeface="Cinzel Regular"/>
                <a:sym typeface="Cinzel Regular"/>
              </a:rPr>
              <a:t>Future Features</a:t>
            </a:r>
            <a:endParaRPr sz="4860" dirty="0">
              <a:latin typeface="Cinzel Regular"/>
              <a:ea typeface="Cinzel Regular"/>
              <a:cs typeface="Cinzel Regular"/>
              <a:sym typeface="Cinzel Regular"/>
            </a:endParaRPr>
          </a:p>
        </p:txBody>
      </p:sp>
      <p:pic>
        <p:nvPicPr>
          <p:cNvPr id="476" name="Google Shape;476;p16"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77" name="Google Shape;477;p16"/>
          <p:cNvSpPr txBox="1"/>
          <p:nvPr/>
        </p:nvSpPr>
        <p:spPr>
          <a:xfrm>
            <a:off x="681679" y="5040087"/>
            <a:ext cx="959551" cy="1546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Every year, the US generates profits of over 100 billion dollars from beer alone</a:t>
            </a:r>
            <a:endParaRPr dirty="0">
              <a:latin typeface="Avenir Next LT Pro" panose="020B0504020202020204" pitchFamily="34" charset="0"/>
            </a:endParaRPr>
          </a:p>
        </p:txBody>
      </p:sp>
      <p:graphicFrame>
        <p:nvGraphicFramePr>
          <p:cNvPr id="2" name="Diagram 1">
            <a:extLst>
              <a:ext uri="{FF2B5EF4-FFF2-40B4-BE49-F238E27FC236}">
                <a16:creationId xmlns:a16="http://schemas.microsoft.com/office/drawing/2014/main" id="{75725E06-0678-4761-BC7C-D5C0B697BA24}"/>
              </a:ext>
            </a:extLst>
          </p:cNvPr>
          <p:cNvGraphicFramePr/>
          <p:nvPr>
            <p:extLst>
              <p:ext uri="{D42A27DB-BD31-4B8C-83A1-F6EECF244321}">
                <p14:modId xmlns:p14="http://schemas.microsoft.com/office/powerpoint/2010/main" val="1310621223"/>
              </p:ext>
            </p:extLst>
          </p:nvPr>
        </p:nvGraphicFramePr>
        <p:xfrm>
          <a:off x="1974293" y="1580050"/>
          <a:ext cx="9293264" cy="46598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7"/>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a:latin typeface="Cinzel Regular"/>
                <a:ea typeface="Cinzel Regular"/>
                <a:cs typeface="Cinzel Regular"/>
                <a:sym typeface="Cinzel Regular"/>
              </a:rPr>
              <a:t>Demo</a:t>
            </a:r>
            <a:endParaRPr sz="5400">
              <a:latin typeface="Cinzel Regular"/>
              <a:ea typeface="Cinzel Regular"/>
              <a:cs typeface="Cinzel Regular"/>
              <a:sym typeface="Cinzel Regular"/>
            </a:endParaRPr>
          </a:p>
        </p:txBody>
      </p:sp>
      <p:sp>
        <p:nvSpPr>
          <p:cNvPr id="484" name="Google Shape;484;p17"/>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217100" algn="l" rtl="0">
              <a:spcBef>
                <a:spcPts val="0"/>
              </a:spcBef>
              <a:spcAft>
                <a:spcPts val="0"/>
              </a:spcAft>
              <a:buSzPts val="1400"/>
              <a:buNone/>
            </a:pPr>
            <a:endParaRPr dirty="0">
              <a:latin typeface="Avenir Next LT Pro" panose="020B0504020202020204" pitchFamily="34" charset="0"/>
            </a:endParaRPr>
          </a:p>
        </p:txBody>
      </p:sp>
      <p:pic>
        <p:nvPicPr>
          <p:cNvPr id="485" name="Google Shape;485;p17"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86" name="Google Shape;486;p17"/>
          <p:cNvSpPr txBox="1"/>
          <p:nvPr/>
        </p:nvSpPr>
        <p:spPr>
          <a:xfrm>
            <a:off x="691729" y="5098702"/>
            <a:ext cx="901874"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Craft brewers currently provide an estimated 424,000 jobs in the U.S.</a:t>
            </a:r>
            <a:endParaRPr dirty="0">
              <a:latin typeface="Avenir Next LT Pro" panose="020B05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8"/>
          <p:cNvSpPr txBox="1">
            <a:spLocks noGrp="1"/>
          </p:cNvSpPr>
          <p:nvPr>
            <p:ph type="title"/>
          </p:nvPr>
        </p:nvSpPr>
        <p:spPr>
          <a:xfrm>
            <a:off x="919119" y="2868926"/>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Any questions?</a:t>
            </a:r>
            <a:endParaRPr sz="5400" dirty="0">
              <a:latin typeface="Cinzel Regular"/>
              <a:ea typeface="Cinzel Regular"/>
              <a:cs typeface="Cinzel Regular"/>
              <a:sym typeface="Cinzel Regular"/>
            </a:endParaRPr>
          </a:p>
        </p:txBody>
      </p:sp>
      <p:pic>
        <p:nvPicPr>
          <p:cNvPr id="492" name="Google Shape;492;p18"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93" name="Google Shape;493;p18"/>
          <p:cNvSpPr txBox="1"/>
          <p:nvPr/>
        </p:nvSpPr>
        <p:spPr>
          <a:xfrm>
            <a:off x="693404" y="5348154"/>
            <a:ext cx="901874" cy="9002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Beer drinkers are better thinkers at old age</a:t>
            </a:r>
            <a:endParaRPr dirty="0">
              <a:latin typeface="Avenir Next LT Pro" panose="020B05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pic>
        <p:nvPicPr>
          <p:cNvPr id="157" name="Google Shape;157;p2" descr="A sign on the side of the street&#10;&#10;Description automatically generated"/>
          <p:cNvPicPr preferRelativeResize="0"/>
          <p:nvPr/>
        </p:nvPicPr>
        <p:blipFill rotWithShape="1">
          <a:blip r:embed="rId4">
            <a:alphaModFix/>
          </a:blip>
          <a:srcRect l="46834" b="5289"/>
          <a:stretch/>
        </p:blipFill>
        <p:spPr>
          <a:xfrm>
            <a:off x="904168" y="903058"/>
            <a:ext cx="3413156" cy="5051883"/>
          </a:xfrm>
          <a:prstGeom prst="rect">
            <a:avLst/>
          </a:prstGeom>
          <a:noFill/>
          <a:ln>
            <a:noFill/>
          </a:ln>
        </p:spPr>
      </p:pic>
      <p:pic>
        <p:nvPicPr>
          <p:cNvPr id="158" name="Google Shape;158;p2"/>
          <p:cNvPicPr preferRelativeResize="0"/>
          <p:nvPr/>
        </p:nvPicPr>
        <p:blipFill rotWithShape="1">
          <a:blip r:embed="rId5">
            <a:alphaModFix/>
          </a:blip>
          <a:srcRect t="964" r="2806" b="1446"/>
          <a:stretch/>
        </p:blipFill>
        <p:spPr>
          <a:xfrm>
            <a:off x="4639056" y="2"/>
            <a:ext cx="7552944" cy="6857998"/>
          </a:xfrm>
          <a:prstGeom prst="rect">
            <a:avLst/>
          </a:prstGeom>
          <a:noFill/>
          <a:ln>
            <a:noFill/>
          </a:ln>
        </p:spPr>
      </p:pic>
      <p:grpSp>
        <p:nvGrpSpPr>
          <p:cNvPr id="159" name="Google Shape;159;p2"/>
          <p:cNvGrpSpPr/>
          <p:nvPr/>
        </p:nvGrpSpPr>
        <p:grpSpPr>
          <a:xfrm>
            <a:off x="5282521" y="712007"/>
            <a:ext cx="6266011" cy="5596033"/>
            <a:chOff x="0" y="2324"/>
            <a:chExt cx="6266011" cy="5596033"/>
          </a:xfrm>
        </p:grpSpPr>
        <p:sp>
          <p:nvSpPr>
            <p:cNvPr id="160" name="Google Shape;160;p2"/>
            <p:cNvSpPr/>
            <p:nvPr/>
          </p:nvSpPr>
          <p:spPr>
            <a:xfrm>
              <a:off x="0" y="2324"/>
              <a:ext cx="6266011" cy="1178112"/>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1" name="Google Shape;161;p2"/>
            <p:cNvSpPr/>
            <p:nvPr/>
          </p:nvSpPr>
          <p:spPr>
            <a:xfrm>
              <a:off x="356378" y="267399"/>
              <a:ext cx="647961" cy="647961"/>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2" name="Google Shape;162;p2"/>
            <p:cNvSpPr/>
            <p:nvPr/>
          </p:nvSpPr>
          <p:spPr>
            <a:xfrm>
              <a:off x="1360719" y="2324"/>
              <a:ext cx="4905291" cy="1178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3" name="Google Shape;163;p2"/>
            <p:cNvSpPr txBox="1"/>
            <p:nvPr/>
          </p:nvSpPr>
          <p:spPr>
            <a:xfrm>
              <a:off x="1360719" y="2324"/>
              <a:ext cx="4905291" cy="1178112"/>
            </a:xfrm>
            <a:prstGeom prst="rect">
              <a:avLst/>
            </a:prstGeom>
            <a:noFill/>
            <a:ln>
              <a:noFill/>
            </a:ln>
          </p:spPr>
          <p:txBody>
            <a:bodyPr spcFirstLastPara="1" wrap="square" lIns="124675" tIns="124675" rIns="124675" bIns="124675" anchor="ctr" anchorCtr="0">
              <a:noAutofit/>
            </a:bodyPr>
            <a:lstStyle/>
            <a:p>
              <a:pPr marL="0" marR="0" lvl="0" indent="0" algn="l" rtl="0">
                <a:lnSpc>
                  <a:spcPct val="90000"/>
                </a:lnSpc>
                <a:spcBef>
                  <a:spcPts val="0"/>
                </a:spcBef>
                <a:spcAft>
                  <a:spcPts val="0"/>
                </a:spcAft>
                <a:buClr>
                  <a:schemeClr val="lt1"/>
                </a:buClr>
                <a:buSzPts val="1600"/>
                <a:buFont typeface="Avenir"/>
                <a:buNone/>
              </a:pPr>
              <a:r>
                <a:rPr lang="en-US" sz="1600" b="0" i="0" u="none" strike="noStrike" cap="none" dirty="0">
                  <a:solidFill>
                    <a:schemeClr val="lt1"/>
                  </a:solidFill>
                  <a:latin typeface="Avenir Next LT Pro" panose="020B0504020202020204" pitchFamily="34" charset="0"/>
                  <a:ea typeface="Avenir"/>
                  <a:cs typeface="Avenir"/>
                  <a:sym typeface="Avenir"/>
                </a:rPr>
                <a:t>Now that Victorians can “get on the beers” again, what to drink?</a:t>
              </a:r>
              <a:endParaRPr dirty="0">
                <a:latin typeface="Avenir Next LT Pro" panose="020B0504020202020204" pitchFamily="34" charset="0"/>
              </a:endParaRPr>
            </a:p>
          </p:txBody>
        </p:sp>
        <p:sp>
          <p:nvSpPr>
            <p:cNvPr id="164" name="Google Shape;164;p2"/>
            <p:cNvSpPr/>
            <p:nvPr/>
          </p:nvSpPr>
          <p:spPr>
            <a:xfrm>
              <a:off x="0" y="1474964"/>
              <a:ext cx="6266011" cy="1178112"/>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5" name="Google Shape;165;p2"/>
            <p:cNvSpPr/>
            <p:nvPr/>
          </p:nvSpPr>
          <p:spPr>
            <a:xfrm>
              <a:off x="356378" y="1740040"/>
              <a:ext cx="647961" cy="647961"/>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6" name="Google Shape;166;p2"/>
            <p:cNvSpPr/>
            <p:nvPr/>
          </p:nvSpPr>
          <p:spPr>
            <a:xfrm>
              <a:off x="1360719" y="1474964"/>
              <a:ext cx="4905291" cy="1178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7" name="Google Shape;167;p2"/>
            <p:cNvSpPr txBox="1"/>
            <p:nvPr/>
          </p:nvSpPr>
          <p:spPr>
            <a:xfrm>
              <a:off x="1360719" y="1474964"/>
              <a:ext cx="4905291" cy="1178112"/>
            </a:xfrm>
            <a:prstGeom prst="rect">
              <a:avLst/>
            </a:prstGeom>
            <a:noFill/>
            <a:ln>
              <a:noFill/>
            </a:ln>
          </p:spPr>
          <p:txBody>
            <a:bodyPr spcFirstLastPara="1" wrap="square" lIns="124675" tIns="124675" rIns="124675" bIns="124675" anchor="ctr" anchorCtr="0">
              <a:noAutofit/>
            </a:bodyPr>
            <a:lstStyle/>
            <a:p>
              <a:pPr marL="0" marR="0" lvl="0" indent="0" algn="l" rtl="0">
                <a:lnSpc>
                  <a:spcPct val="90000"/>
                </a:lnSpc>
                <a:spcBef>
                  <a:spcPts val="0"/>
                </a:spcBef>
                <a:spcAft>
                  <a:spcPts val="0"/>
                </a:spcAft>
                <a:buClr>
                  <a:schemeClr val="lt1"/>
                </a:buClr>
                <a:buSzPts val="1600"/>
                <a:buFont typeface="Avenir"/>
                <a:buNone/>
              </a:pPr>
              <a:r>
                <a:rPr lang="en-US" sz="1600" b="0" i="0" u="none" strike="noStrike" cap="none" dirty="0">
                  <a:solidFill>
                    <a:schemeClr val="lt1"/>
                  </a:solidFill>
                  <a:latin typeface="Avenir Next LT Pro" panose="020B0504020202020204" pitchFamily="34" charset="0"/>
                  <a:ea typeface="Avenir"/>
                  <a:cs typeface="Avenir"/>
                  <a:sym typeface="Avenir"/>
                </a:rPr>
                <a:t>You can go with the same old, same old but you’re probably tired of that since that’s probably all you’ve been drinking for the past 6 months</a:t>
              </a:r>
              <a:endParaRPr dirty="0">
                <a:latin typeface="Avenir Next LT Pro" panose="020B0504020202020204" pitchFamily="34" charset="0"/>
              </a:endParaRPr>
            </a:p>
          </p:txBody>
        </p:sp>
        <p:sp>
          <p:nvSpPr>
            <p:cNvPr id="168" name="Google Shape;168;p2"/>
            <p:cNvSpPr/>
            <p:nvPr/>
          </p:nvSpPr>
          <p:spPr>
            <a:xfrm>
              <a:off x="0" y="2947605"/>
              <a:ext cx="6266011" cy="1178112"/>
            </a:xfrm>
            <a:prstGeom prst="roundRect">
              <a:avLst>
                <a:gd name="adj" fmla="val 10000"/>
              </a:avLst>
            </a:prstGeom>
            <a:solidFill>
              <a:srgbClr val="7B9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69" name="Google Shape;169;p2"/>
            <p:cNvSpPr/>
            <p:nvPr/>
          </p:nvSpPr>
          <p:spPr>
            <a:xfrm>
              <a:off x="356378" y="3212680"/>
              <a:ext cx="647961" cy="647961"/>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70" name="Google Shape;170;p2"/>
            <p:cNvSpPr/>
            <p:nvPr/>
          </p:nvSpPr>
          <p:spPr>
            <a:xfrm>
              <a:off x="1360719" y="2947605"/>
              <a:ext cx="4905291" cy="1178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71" name="Google Shape;171;p2"/>
            <p:cNvSpPr txBox="1"/>
            <p:nvPr/>
          </p:nvSpPr>
          <p:spPr>
            <a:xfrm>
              <a:off x="1360719" y="2947605"/>
              <a:ext cx="4905291" cy="1178112"/>
            </a:xfrm>
            <a:prstGeom prst="rect">
              <a:avLst/>
            </a:prstGeom>
            <a:noFill/>
            <a:ln>
              <a:noFill/>
            </a:ln>
          </p:spPr>
          <p:txBody>
            <a:bodyPr spcFirstLastPara="1" wrap="square" lIns="124675" tIns="124675" rIns="124675" bIns="124675" anchor="ctr" anchorCtr="0">
              <a:noAutofit/>
            </a:bodyPr>
            <a:lstStyle/>
            <a:p>
              <a:pPr marL="0" marR="0" lvl="0" indent="0" algn="l" rtl="0">
                <a:lnSpc>
                  <a:spcPct val="90000"/>
                </a:lnSpc>
                <a:spcBef>
                  <a:spcPts val="0"/>
                </a:spcBef>
                <a:spcAft>
                  <a:spcPts val="0"/>
                </a:spcAft>
                <a:buClr>
                  <a:schemeClr val="lt1"/>
                </a:buClr>
                <a:buSzPts val="1600"/>
                <a:buFont typeface="Avenir"/>
                <a:buNone/>
              </a:pPr>
              <a:r>
                <a:rPr lang="en-US" sz="1600" b="0" i="0" u="none" strike="noStrike" cap="none" dirty="0">
                  <a:solidFill>
                    <a:schemeClr val="lt1"/>
                  </a:solidFill>
                  <a:latin typeface="Avenir Next LT Pro" panose="020B0504020202020204" pitchFamily="34" charset="0"/>
                  <a:ea typeface="Avenir"/>
                  <a:cs typeface="Avenir"/>
                  <a:sym typeface="Avenir"/>
                </a:rPr>
                <a:t>We thought it would be great to celebrate the world of craft beers and get beer lovers to try something different, and find a new favorite</a:t>
              </a:r>
              <a:endParaRPr dirty="0">
                <a:latin typeface="Avenir Next LT Pro" panose="020B0504020202020204" pitchFamily="34" charset="0"/>
              </a:endParaRPr>
            </a:p>
          </p:txBody>
        </p:sp>
        <p:sp>
          <p:nvSpPr>
            <p:cNvPr id="172" name="Google Shape;172;p2"/>
            <p:cNvSpPr/>
            <p:nvPr/>
          </p:nvSpPr>
          <p:spPr>
            <a:xfrm>
              <a:off x="0" y="4420245"/>
              <a:ext cx="6266011" cy="1178112"/>
            </a:xfrm>
            <a:prstGeom prst="roundRect">
              <a:avLst>
                <a:gd name="adj" fmla="val 1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73" name="Google Shape;173;p2"/>
            <p:cNvSpPr/>
            <p:nvPr/>
          </p:nvSpPr>
          <p:spPr>
            <a:xfrm>
              <a:off x="356378" y="4685320"/>
              <a:ext cx="647961" cy="647961"/>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74" name="Google Shape;174;p2"/>
            <p:cNvSpPr/>
            <p:nvPr/>
          </p:nvSpPr>
          <p:spPr>
            <a:xfrm>
              <a:off x="1360719" y="4420245"/>
              <a:ext cx="4905291" cy="11781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75" name="Google Shape;175;p2"/>
            <p:cNvSpPr txBox="1"/>
            <p:nvPr/>
          </p:nvSpPr>
          <p:spPr>
            <a:xfrm>
              <a:off x="1360719" y="4420245"/>
              <a:ext cx="4905291" cy="1178112"/>
            </a:xfrm>
            <a:prstGeom prst="rect">
              <a:avLst/>
            </a:prstGeom>
            <a:noFill/>
            <a:ln>
              <a:noFill/>
            </a:ln>
          </p:spPr>
          <p:txBody>
            <a:bodyPr spcFirstLastPara="1" wrap="square" lIns="124675" tIns="124675" rIns="124675" bIns="124675" anchor="ctr" anchorCtr="0">
              <a:noAutofit/>
            </a:bodyPr>
            <a:lstStyle/>
            <a:p>
              <a:pPr marL="0" marR="0" lvl="0" indent="0" algn="l" rtl="0">
                <a:lnSpc>
                  <a:spcPct val="90000"/>
                </a:lnSpc>
                <a:spcBef>
                  <a:spcPts val="0"/>
                </a:spcBef>
                <a:spcAft>
                  <a:spcPts val="0"/>
                </a:spcAft>
                <a:buClr>
                  <a:schemeClr val="lt1"/>
                </a:buClr>
                <a:buSzPts val="1600"/>
                <a:buFont typeface="Avenir"/>
                <a:buNone/>
              </a:pPr>
              <a:r>
                <a:rPr lang="en-US" sz="1600" b="0" i="0" u="none" strike="noStrike" cap="none" dirty="0">
                  <a:solidFill>
                    <a:schemeClr val="lt1"/>
                  </a:solidFill>
                  <a:latin typeface="Avenir Next LT Pro" panose="020B0504020202020204" pitchFamily="34" charset="0"/>
                  <a:ea typeface="Avenir"/>
                  <a:cs typeface="Avenir"/>
                  <a:sym typeface="Avenir"/>
                </a:rPr>
                <a:t>Using review data and data on breweries, we set out on a virtual brewery data crawl to find good datasets, and ways to teach a model how to appreciate craft beer, and recommend a good one</a:t>
              </a:r>
              <a:endParaRPr dirty="0">
                <a:latin typeface="Avenir Next LT Pro" panose="020B0504020202020204" pitchFamily="34" charset="0"/>
              </a:endParaRPr>
            </a:p>
          </p:txBody>
        </p:sp>
      </p:grpSp>
      <p:pic>
        <p:nvPicPr>
          <p:cNvPr id="176" name="Google Shape;176;p2" descr="Alcohol Beer Stein - Free vector graphic on Pixabay"/>
          <p:cNvPicPr preferRelativeResize="0"/>
          <p:nvPr/>
        </p:nvPicPr>
        <p:blipFill rotWithShape="1">
          <a:blip r:embed="rId10">
            <a:alphaModFix/>
          </a:blip>
          <a:srcRect/>
          <a:stretch/>
        </p:blipFill>
        <p:spPr>
          <a:xfrm>
            <a:off x="179916" y="4825219"/>
            <a:ext cx="1372277" cy="1929764"/>
          </a:xfrm>
          <a:prstGeom prst="rect">
            <a:avLst/>
          </a:prstGeom>
          <a:noFill/>
          <a:ln>
            <a:noFill/>
          </a:ln>
        </p:spPr>
      </p:pic>
      <p:sp>
        <p:nvSpPr>
          <p:cNvPr id="177" name="Google Shape;177;p2"/>
          <p:cNvSpPr txBox="1"/>
          <p:nvPr/>
        </p:nvSpPr>
        <p:spPr>
          <a:xfrm>
            <a:off x="480733" y="5661482"/>
            <a:ext cx="9018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The oldest brewery dates back to 1040</a:t>
            </a:r>
            <a:endParaRPr dirty="0">
              <a:latin typeface="Avenir Next LT Pro" panose="020B05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Data points</a:t>
            </a:r>
            <a:endParaRPr sz="5400" dirty="0">
              <a:latin typeface="Cinzel Regular"/>
              <a:ea typeface="Cinzel Regular"/>
              <a:cs typeface="Cinzel Regular"/>
              <a:sym typeface="Cinzel Regular"/>
            </a:endParaRPr>
          </a:p>
        </p:txBody>
      </p:sp>
      <p:pic>
        <p:nvPicPr>
          <p:cNvPr id="184" name="Google Shape;184;p3"/>
          <p:cNvPicPr preferRelativeResize="0"/>
          <p:nvPr/>
        </p:nvPicPr>
        <p:blipFill rotWithShape="1">
          <a:blip r:embed="rId4">
            <a:alphaModFix/>
          </a:blip>
          <a:srcRect l="798" t="2669" r="616"/>
          <a:stretch/>
        </p:blipFill>
        <p:spPr>
          <a:xfrm>
            <a:off x="-1" y="1731964"/>
            <a:ext cx="12192001" cy="5126036"/>
          </a:xfrm>
          <a:prstGeom prst="rect">
            <a:avLst/>
          </a:prstGeom>
          <a:noFill/>
          <a:ln>
            <a:noFill/>
          </a:ln>
        </p:spPr>
      </p:pic>
      <p:grpSp>
        <p:nvGrpSpPr>
          <p:cNvPr id="185" name="Google Shape;185;p3"/>
          <p:cNvGrpSpPr/>
          <p:nvPr/>
        </p:nvGrpSpPr>
        <p:grpSpPr>
          <a:xfrm>
            <a:off x="1413965" y="2182593"/>
            <a:ext cx="9354543" cy="3318842"/>
            <a:chOff x="499565" y="289763"/>
            <a:chExt cx="9354543" cy="3318842"/>
          </a:xfrm>
        </p:grpSpPr>
        <p:sp>
          <p:nvSpPr>
            <p:cNvPr id="186" name="Google Shape;186;p3"/>
            <p:cNvSpPr/>
            <p:nvPr/>
          </p:nvSpPr>
          <p:spPr>
            <a:xfrm>
              <a:off x="902689" y="289763"/>
              <a:ext cx="1261054" cy="1261054"/>
            </a:xfrm>
            <a:prstGeom prst="round2DiagRect">
              <a:avLst>
                <a:gd name="adj1" fmla="val 2972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87" name="Google Shape;187;p3"/>
            <p:cNvSpPr/>
            <p:nvPr/>
          </p:nvSpPr>
          <p:spPr>
            <a:xfrm>
              <a:off x="1171439" y="558512"/>
              <a:ext cx="723555" cy="72355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88" name="Google Shape;188;p3"/>
            <p:cNvSpPr/>
            <p:nvPr/>
          </p:nvSpPr>
          <p:spPr>
            <a:xfrm>
              <a:off x="499565" y="1943605"/>
              <a:ext cx="2067302" cy="166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89" name="Google Shape;189;p3"/>
            <p:cNvSpPr txBox="1"/>
            <p:nvPr/>
          </p:nvSpPr>
          <p:spPr>
            <a:xfrm>
              <a:off x="499565" y="1943605"/>
              <a:ext cx="2067302" cy="166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From our search, we identified 3 data points which provided us with the information needed</a:t>
              </a:r>
              <a:endParaRPr dirty="0">
                <a:latin typeface="Avenir Next LT Pro" panose="020B0504020202020204" pitchFamily="34" charset="0"/>
              </a:endParaRPr>
            </a:p>
          </p:txBody>
        </p:sp>
        <p:sp>
          <p:nvSpPr>
            <p:cNvPr id="190" name="Google Shape;190;p3"/>
            <p:cNvSpPr/>
            <p:nvPr/>
          </p:nvSpPr>
          <p:spPr>
            <a:xfrm>
              <a:off x="3331770" y="289763"/>
              <a:ext cx="1261054" cy="1261054"/>
            </a:xfrm>
            <a:prstGeom prst="round2DiagRect">
              <a:avLst>
                <a:gd name="adj1" fmla="val 2972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1" name="Google Shape;191;p3"/>
            <p:cNvSpPr/>
            <p:nvPr/>
          </p:nvSpPr>
          <p:spPr>
            <a:xfrm>
              <a:off x="3600519" y="558512"/>
              <a:ext cx="723555" cy="723555"/>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2" name="Google Shape;192;p3"/>
            <p:cNvSpPr/>
            <p:nvPr/>
          </p:nvSpPr>
          <p:spPr>
            <a:xfrm>
              <a:off x="2928646" y="1943605"/>
              <a:ext cx="2067302" cy="166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3" name="Google Shape;193;p3"/>
            <p:cNvSpPr txBox="1"/>
            <p:nvPr/>
          </p:nvSpPr>
          <p:spPr>
            <a:xfrm>
              <a:off x="2928646" y="1943605"/>
              <a:ext cx="2067302" cy="166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Avenir"/>
                <a:buNone/>
              </a:pPr>
              <a:r>
                <a:rPr lang="en-US" sz="1800" b="0" i="0" u="none" strike="noStrike" cap="none">
                  <a:solidFill>
                    <a:schemeClr val="lt1"/>
                  </a:solidFill>
                  <a:latin typeface="Avenir Next LT Pro" panose="020B0504020202020204" pitchFamily="34" charset="0"/>
                  <a:ea typeface="Avenir"/>
                  <a:cs typeface="Avenir"/>
                  <a:sym typeface="Avenir"/>
                </a:rPr>
                <a:t>Data point 1 – Dataworld</a:t>
              </a:r>
              <a:endParaRPr sz="1800" b="0" i="0" u="none" strike="noStrike" cap="none">
                <a:solidFill>
                  <a:schemeClr val="lt1"/>
                </a:solidFill>
                <a:latin typeface="Avenir Next LT Pro" panose="020B0504020202020204" pitchFamily="34" charset="0"/>
                <a:ea typeface="Avenir"/>
                <a:cs typeface="Avenir"/>
                <a:sym typeface="Avenir"/>
              </a:endParaRPr>
            </a:p>
          </p:txBody>
        </p:sp>
        <p:sp>
          <p:nvSpPr>
            <p:cNvPr id="194" name="Google Shape;194;p3"/>
            <p:cNvSpPr/>
            <p:nvPr/>
          </p:nvSpPr>
          <p:spPr>
            <a:xfrm>
              <a:off x="5760850" y="289763"/>
              <a:ext cx="1261054" cy="1261054"/>
            </a:xfrm>
            <a:prstGeom prst="round2DiagRect">
              <a:avLst>
                <a:gd name="adj1" fmla="val 29727"/>
                <a:gd name="adj2" fmla="val 0"/>
              </a:avLst>
            </a:prstGeom>
            <a:solidFill>
              <a:srgbClr val="7B9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5" name="Google Shape;195;p3"/>
            <p:cNvSpPr/>
            <p:nvPr/>
          </p:nvSpPr>
          <p:spPr>
            <a:xfrm>
              <a:off x="6029599" y="558512"/>
              <a:ext cx="723555" cy="723555"/>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6" name="Google Shape;196;p3"/>
            <p:cNvSpPr/>
            <p:nvPr/>
          </p:nvSpPr>
          <p:spPr>
            <a:xfrm>
              <a:off x="5357726" y="1943605"/>
              <a:ext cx="2067302" cy="166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7" name="Google Shape;197;p3"/>
            <p:cNvSpPr txBox="1"/>
            <p:nvPr/>
          </p:nvSpPr>
          <p:spPr>
            <a:xfrm>
              <a:off x="5357726" y="1943605"/>
              <a:ext cx="2067302" cy="166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Avenir"/>
                <a:buNone/>
              </a:pPr>
              <a:r>
                <a:rPr lang="en-US" sz="1800" b="0" i="0" u="none" strike="noStrike" cap="none">
                  <a:solidFill>
                    <a:schemeClr val="lt1"/>
                  </a:solidFill>
                  <a:latin typeface="Avenir Next LT Pro" panose="020B0504020202020204" pitchFamily="34" charset="0"/>
                  <a:ea typeface="Avenir"/>
                  <a:cs typeface="Avenir"/>
                  <a:sym typeface="Avenir"/>
                </a:rPr>
                <a:t>Data point 2 – BeerAdvocate Website</a:t>
              </a:r>
              <a:endParaRPr>
                <a:latin typeface="Avenir Next LT Pro" panose="020B0504020202020204" pitchFamily="34" charset="0"/>
              </a:endParaRPr>
            </a:p>
          </p:txBody>
        </p:sp>
        <p:sp>
          <p:nvSpPr>
            <p:cNvPr id="198" name="Google Shape;198;p3"/>
            <p:cNvSpPr/>
            <p:nvPr/>
          </p:nvSpPr>
          <p:spPr>
            <a:xfrm>
              <a:off x="8189930" y="289763"/>
              <a:ext cx="1261054" cy="1261054"/>
            </a:xfrm>
            <a:prstGeom prst="round2DiagRect">
              <a:avLst>
                <a:gd name="adj1" fmla="val 2972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99" name="Google Shape;199;p3"/>
            <p:cNvSpPr/>
            <p:nvPr/>
          </p:nvSpPr>
          <p:spPr>
            <a:xfrm>
              <a:off x="8458679" y="558512"/>
              <a:ext cx="723555" cy="723555"/>
            </a:xfrm>
            <a:prstGeom prst="rect">
              <a:avLst/>
            </a:prstGeom>
            <a:blipFill rotWithShape="1">
              <a:blip r:embed="rId8">
                <a:alphaModFix/>
              </a:blip>
              <a:stretch>
                <a:fillRect/>
              </a:stretch>
            </a:blipFill>
            <a:ln w="15875" cap="rnd"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00" name="Google Shape;200;p3"/>
            <p:cNvSpPr/>
            <p:nvPr/>
          </p:nvSpPr>
          <p:spPr>
            <a:xfrm>
              <a:off x="7786806" y="1943605"/>
              <a:ext cx="2067302" cy="166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01" name="Google Shape;201;p3"/>
            <p:cNvSpPr txBox="1"/>
            <p:nvPr/>
          </p:nvSpPr>
          <p:spPr>
            <a:xfrm>
              <a:off x="7786806" y="1943605"/>
              <a:ext cx="2067302" cy="166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Data point 3 – Google API</a:t>
              </a:r>
              <a:endParaRPr dirty="0">
                <a:latin typeface="Avenir Next LT Pro" panose="020B0504020202020204" pitchFamily="34" charset="0"/>
              </a:endParaRPr>
            </a:p>
          </p:txBody>
        </p:sp>
      </p:grpSp>
      <p:pic>
        <p:nvPicPr>
          <p:cNvPr id="202" name="Google Shape;202;p3" descr="Alcohol Beer Stein - Free vector graphic on Pixabay"/>
          <p:cNvPicPr preferRelativeResize="0"/>
          <p:nvPr/>
        </p:nvPicPr>
        <p:blipFill rotWithShape="1">
          <a:blip r:embed="rId9">
            <a:alphaModFix/>
          </a:blip>
          <a:srcRect/>
          <a:stretch/>
        </p:blipFill>
        <p:spPr>
          <a:xfrm flipH="1">
            <a:off x="10697719" y="4762919"/>
            <a:ext cx="1372277" cy="1929764"/>
          </a:xfrm>
          <a:prstGeom prst="rect">
            <a:avLst/>
          </a:prstGeom>
          <a:noFill/>
          <a:ln>
            <a:noFill/>
          </a:ln>
        </p:spPr>
      </p:pic>
      <p:sp>
        <p:nvSpPr>
          <p:cNvPr id="203" name="Google Shape;203;p3"/>
          <p:cNvSpPr txBox="1"/>
          <p:nvPr/>
        </p:nvSpPr>
        <p:spPr>
          <a:xfrm>
            <a:off x="10838245" y="5412198"/>
            <a:ext cx="981665" cy="10618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The color of your beer has nothing to do with its alcohol content</a:t>
            </a:r>
            <a:endParaRPr dirty="0">
              <a:latin typeface="Avenir Next LT Pro" panose="020B05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4"/>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209" name="Google Shape;209;p4"/>
          <p:cNvSpPr/>
          <p:nvPr/>
        </p:nvSpPr>
        <p:spPr>
          <a:xfrm>
            <a:off x="321564" y="320040"/>
            <a:ext cx="11548872" cy="621792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210" name="Google Shape;210;p4"/>
          <p:cNvSpPr txBox="1">
            <a:spLocks noGrp="1"/>
          </p:cNvSpPr>
          <p:nvPr>
            <p:ph type="title"/>
          </p:nvPr>
        </p:nvSpPr>
        <p:spPr>
          <a:xfrm>
            <a:off x="913795" y="963506"/>
            <a:ext cx="3740815" cy="4827693"/>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Data Munging</a:t>
            </a:r>
            <a:endParaRPr dirty="0"/>
          </a:p>
        </p:txBody>
      </p:sp>
      <p:cxnSp>
        <p:nvCxnSpPr>
          <p:cNvPr id="211" name="Google Shape;211;p4"/>
          <p:cNvCxnSpPr/>
          <p:nvPr/>
        </p:nvCxnSpPr>
        <p:spPr>
          <a:xfrm>
            <a:off x="4981187" y="2057399"/>
            <a:ext cx="0" cy="2743200"/>
          </a:xfrm>
          <a:prstGeom prst="straightConnector1">
            <a:avLst/>
          </a:prstGeom>
          <a:noFill/>
          <a:ln w="19050" cap="flat" cmpd="sng">
            <a:solidFill>
              <a:schemeClr val="accent1"/>
            </a:solidFill>
            <a:prstDash val="solid"/>
            <a:round/>
            <a:headEnd type="none" w="sm" len="sm"/>
            <a:tailEnd type="none" w="sm" len="sm"/>
          </a:ln>
        </p:spPr>
      </p:cxnSp>
      <p:sp>
        <p:nvSpPr>
          <p:cNvPr id="212" name="Google Shape;212;p4"/>
          <p:cNvSpPr txBox="1">
            <a:spLocks noGrp="1"/>
          </p:cNvSpPr>
          <p:nvPr>
            <p:ph type="body" idx="1"/>
          </p:nvPr>
        </p:nvSpPr>
        <p:spPr>
          <a:xfrm>
            <a:off x="5307765" y="963507"/>
            <a:ext cx="5959791" cy="4827694"/>
          </a:xfrm>
          <a:prstGeom prst="rect">
            <a:avLst/>
          </a:prstGeom>
          <a:noFill/>
          <a:ln>
            <a:noFill/>
          </a:ln>
        </p:spPr>
        <p:txBody>
          <a:bodyPr spcFirstLastPara="1" wrap="square" lIns="91425" tIns="45700" rIns="91425" bIns="45700" anchor="ctr" anchorCtr="0">
            <a:normAutofit/>
          </a:bodyPr>
          <a:lstStyle/>
          <a:p>
            <a:pPr marL="342900" lvl="0" indent="-306000" algn="l" rtl="0">
              <a:spcBef>
                <a:spcPts val="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Data extraction</a:t>
            </a:r>
            <a:endParaRPr dirty="0">
              <a:latin typeface="Avenir Next LT Pro" panose="020B0504020202020204" pitchFamily="34" charset="0"/>
            </a:endParaRPr>
          </a:p>
          <a:p>
            <a:pPr marL="342900" lvl="0" indent="-306000" algn="l" rtl="0">
              <a:spcBef>
                <a:spcPts val="108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Data transformation</a:t>
            </a:r>
            <a:endParaRPr dirty="0">
              <a:latin typeface="Avenir Next LT Pro" panose="020B0504020202020204" pitchFamily="34" charset="0"/>
            </a:endParaRPr>
          </a:p>
          <a:p>
            <a:pPr marL="720000" lvl="1" indent="-270000" algn="l" rtl="0">
              <a:spcBef>
                <a:spcPts val="1000"/>
              </a:spcBef>
              <a:spcAft>
                <a:spcPts val="0"/>
              </a:spcAft>
              <a:buSzPts val="1400"/>
              <a:buChar char="🞚"/>
            </a:pPr>
            <a:r>
              <a:rPr lang="en-US" sz="2000" dirty="0">
                <a:solidFill>
                  <a:schemeClr val="lt1"/>
                </a:solidFill>
                <a:latin typeface="Avenir Next LT Pro" panose="020B0504020202020204" pitchFamily="34" charset="0"/>
                <a:ea typeface="Avenir"/>
                <a:cs typeface="Avenir"/>
                <a:sym typeface="Avenir"/>
              </a:rPr>
              <a:t>Exploratory analysis</a:t>
            </a:r>
            <a:endParaRPr dirty="0">
              <a:latin typeface="Avenir Next LT Pro" panose="020B0504020202020204" pitchFamily="34" charset="0"/>
            </a:endParaRPr>
          </a:p>
          <a:p>
            <a:pPr marL="720000" lvl="1" indent="-270000" algn="l" rtl="0">
              <a:spcBef>
                <a:spcPts val="1000"/>
              </a:spcBef>
              <a:spcAft>
                <a:spcPts val="0"/>
              </a:spcAft>
              <a:buSzPts val="1400"/>
              <a:buChar char="🞚"/>
            </a:pPr>
            <a:r>
              <a:rPr lang="en-US" sz="2000" dirty="0" err="1">
                <a:solidFill>
                  <a:schemeClr val="lt1"/>
                </a:solidFill>
                <a:latin typeface="Avenir Next LT Pro" panose="020B0504020202020204" pitchFamily="34" charset="0"/>
                <a:ea typeface="Avenir"/>
                <a:cs typeface="Avenir"/>
                <a:sym typeface="Avenir"/>
              </a:rPr>
              <a:t>Visualising</a:t>
            </a:r>
            <a:r>
              <a:rPr lang="en-US" sz="2000" dirty="0">
                <a:solidFill>
                  <a:schemeClr val="lt1"/>
                </a:solidFill>
                <a:latin typeface="Avenir Next LT Pro" panose="020B0504020202020204" pitchFamily="34" charset="0"/>
                <a:ea typeface="Avenir"/>
                <a:cs typeface="Avenir"/>
                <a:sym typeface="Avenir"/>
              </a:rPr>
              <a:t> the data</a:t>
            </a:r>
          </a:p>
          <a:p>
            <a:pPr marL="720000" lvl="1" indent="-270000" algn="l" rtl="0">
              <a:spcBef>
                <a:spcPts val="1000"/>
              </a:spcBef>
              <a:spcAft>
                <a:spcPts val="0"/>
              </a:spcAft>
              <a:buSzPts val="1400"/>
              <a:buChar char="🞚"/>
            </a:pPr>
            <a:r>
              <a:rPr lang="en-US" sz="2000" dirty="0">
                <a:solidFill>
                  <a:schemeClr val="lt1"/>
                </a:solidFill>
                <a:latin typeface="Avenir Next LT Pro" panose="020B0504020202020204" pitchFamily="34" charset="0"/>
                <a:sym typeface="Avenir"/>
              </a:rPr>
              <a:t>Data aggregation</a:t>
            </a:r>
            <a:endParaRPr dirty="0">
              <a:latin typeface="Avenir Next LT Pro" panose="020B0504020202020204" pitchFamily="34" charset="0"/>
            </a:endParaRPr>
          </a:p>
          <a:p>
            <a:pPr marL="342900" lvl="0" indent="-306000" algn="l" rtl="0">
              <a:spcBef>
                <a:spcPts val="108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Adding features</a:t>
            </a:r>
            <a:endParaRPr dirty="0">
              <a:latin typeface="Avenir Next LT Pro" panose="020B0504020202020204" pitchFamily="34" charset="0"/>
            </a:endParaRPr>
          </a:p>
          <a:p>
            <a:pPr marL="342900" lvl="0" indent="-306000" algn="l" rtl="0">
              <a:spcBef>
                <a:spcPts val="108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Machine learning</a:t>
            </a:r>
            <a:endParaRPr dirty="0">
              <a:latin typeface="Avenir Next LT Pro" panose="020B0504020202020204" pitchFamily="34" charset="0"/>
            </a:endParaRPr>
          </a:p>
          <a:p>
            <a:pPr marL="342900" lvl="0" indent="-306000" algn="l" rtl="0">
              <a:spcBef>
                <a:spcPts val="108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Training the model</a:t>
            </a:r>
            <a:endParaRPr dirty="0">
              <a:latin typeface="Avenir Next LT Pro" panose="020B0504020202020204" pitchFamily="34" charset="0"/>
            </a:endParaRPr>
          </a:p>
          <a:p>
            <a:pPr marL="342900" lvl="0" indent="-306000" algn="l" rtl="0">
              <a:spcBef>
                <a:spcPts val="1080"/>
              </a:spcBef>
              <a:spcAft>
                <a:spcPts val="0"/>
              </a:spcAft>
              <a:buSzPts val="1680"/>
              <a:buChar char="◈"/>
            </a:pPr>
            <a:r>
              <a:rPr lang="en-US" sz="2400" dirty="0">
                <a:solidFill>
                  <a:schemeClr val="lt1"/>
                </a:solidFill>
                <a:latin typeface="Avenir Next LT Pro" panose="020B0504020202020204" pitchFamily="34" charset="0"/>
                <a:ea typeface="Avenir"/>
                <a:cs typeface="Avenir"/>
                <a:sym typeface="Avenir"/>
              </a:rPr>
              <a:t>Web app</a:t>
            </a:r>
            <a:endParaRPr dirty="0">
              <a:latin typeface="Avenir Next LT Pro" panose="020B0504020202020204" pitchFamily="34" charset="0"/>
            </a:endParaRPr>
          </a:p>
        </p:txBody>
      </p:sp>
      <p:pic>
        <p:nvPicPr>
          <p:cNvPr id="213" name="Google Shape;213;p4" descr="Alcohol Beer Stein - Free vector graphic on Pixabay"/>
          <p:cNvPicPr preferRelativeResize="0"/>
          <p:nvPr/>
        </p:nvPicPr>
        <p:blipFill rotWithShape="1">
          <a:blip r:embed="rId4">
            <a:alphaModFix/>
          </a:blip>
          <a:srcRect/>
          <a:stretch/>
        </p:blipFill>
        <p:spPr>
          <a:xfrm flipH="1">
            <a:off x="10302808" y="4504904"/>
            <a:ext cx="1372277" cy="1929764"/>
          </a:xfrm>
          <a:prstGeom prst="rect">
            <a:avLst/>
          </a:prstGeom>
          <a:noFill/>
          <a:ln>
            <a:noFill/>
          </a:ln>
        </p:spPr>
      </p:pic>
      <p:sp>
        <p:nvSpPr>
          <p:cNvPr id="214" name="Google Shape;214;p4"/>
          <p:cNvSpPr txBox="1"/>
          <p:nvPr/>
        </p:nvSpPr>
        <p:spPr>
          <a:xfrm>
            <a:off x="10483056" y="4941169"/>
            <a:ext cx="901874"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The Czech Republic consumed 2,033 million liters of beer in 2018</a:t>
            </a:r>
            <a:endParaRPr dirty="0">
              <a:latin typeface="Avenir Next LT Pro" panose="020B05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p:nvPr/>
        </p:nvSpPr>
        <p:spPr>
          <a:xfrm>
            <a:off x="7459756" y="2733354"/>
            <a:ext cx="4314000" cy="302605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728" y="3931"/>
                </a:moveTo>
                <a:lnTo>
                  <a:pt x="-16985" y="-12622"/>
                </a:lnTo>
              </a:path>
            </a:pathLst>
          </a:custGeom>
          <a:solidFill>
            <a:schemeClr val="accent2"/>
          </a:solidFill>
          <a:ln w="38100" cap="flat" cmpd="sng">
            <a:solidFill>
              <a:srgbClr val="75715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venir Next LT Pro" panose="020B0504020202020204" pitchFamily="34" charset="0"/>
              <a:ea typeface="Lustria"/>
              <a:cs typeface="Lustria"/>
              <a:sym typeface="Lustria"/>
            </a:endParaRPr>
          </a:p>
        </p:txBody>
      </p:sp>
      <p:sp>
        <p:nvSpPr>
          <p:cNvPr id="221" name="Google Shape;221;p5"/>
          <p:cNvSpPr/>
          <p:nvPr/>
        </p:nvSpPr>
        <p:spPr>
          <a:xfrm>
            <a:off x="7753353" y="3606277"/>
            <a:ext cx="548286" cy="577296"/>
          </a:xfrm>
          <a:prstGeom prst="ellipse">
            <a:avLst/>
          </a:prstGeom>
          <a:solidFill>
            <a:schemeClr val="accent5">
              <a:alpha val="49803"/>
            </a:scheme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24" name="Google Shape;224;p5"/>
          <p:cNvSpPr/>
          <p:nvPr/>
        </p:nvSpPr>
        <p:spPr>
          <a:xfrm>
            <a:off x="7762762" y="4262742"/>
            <a:ext cx="548286" cy="577296"/>
          </a:xfrm>
          <a:prstGeom prst="ellipse">
            <a:avLst/>
          </a:prstGeom>
          <a:solidFill>
            <a:srgbClr val="8A778C">
              <a:alpha val="49803"/>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25" name="Google Shape;225;p5"/>
          <p:cNvSpPr/>
          <p:nvPr/>
        </p:nvSpPr>
        <p:spPr>
          <a:xfrm>
            <a:off x="8160727" y="3925219"/>
            <a:ext cx="4769827" cy="8940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27" name="Google Shape;227;p5"/>
          <p:cNvSpPr/>
          <p:nvPr/>
        </p:nvSpPr>
        <p:spPr>
          <a:xfrm>
            <a:off x="7762762" y="4956832"/>
            <a:ext cx="548286" cy="577296"/>
          </a:xfrm>
          <a:prstGeom prst="ellipse">
            <a:avLst/>
          </a:prstGeom>
          <a:solidFill>
            <a:srgbClr val="887274">
              <a:alpha val="49803"/>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29" name="Google Shape;229;p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pitchFamily="2" charset="0"/>
                <a:ea typeface="Cinzel Regular"/>
                <a:cs typeface="Cinzel Regular"/>
                <a:sym typeface="Cinzel Regular"/>
              </a:rPr>
              <a:t>Data Extraction</a:t>
            </a:r>
            <a:endParaRPr sz="5400" dirty="0">
              <a:latin typeface="Cinzel Regular" pitchFamily="2" charset="0"/>
              <a:ea typeface="Cinzel Regular"/>
              <a:cs typeface="Cinzel Regular"/>
              <a:sym typeface="Cinzel Regular"/>
            </a:endParaRPr>
          </a:p>
        </p:txBody>
      </p:sp>
      <p:grpSp>
        <p:nvGrpSpPr>
          <p:cNvPr id="230" name="Google Shape;230;p5"/>
          <p:cNvGrpSpPr/>
          <p:nvPr/>
        </p:nvGrpSpPr>
        <p:grpSpPr>
          <a:xfrm>
            <a:off x="731173" y="1580050"/>
            <a:ext cx="6233178" cy="4773127"/>
            <a:chOff x="39511" y="0"/>
            <a:chExt cx="6233178" cy="4773127"/>
          </a:xfrm>
        </p:grpSpPr>
        <p:sp>
          <p:nvSpPr>
            <p:cNvPr id="231" name="Google Shape;231;p5"/>
            <p:cNvSpPr/>
            <p:nvPr/>
          </p:nvSpPr>
          <p:spPr>
            <a:xfrm>
              <a:off x="1186688" y="149308"/>
              <a:ext cx="3270461" cy="3270638"/>
            </a:xfrm>
            <a:prstGeom prst="ellipse">
              <a:avLst/>
            </a:prstGeom>
            <a:solidFill>
              <a:srgbClr val="7B938B"/>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2" name="Google Shape;232;p5"/>
            <p:cNvSpPr txBox="1"/>
            <p:nvPr/>
          </p:nvSpPr>
          <p:spPr>
            <a:xfrm>
              <a:off x="1665636" y="628282"/>
              <a:ext cx="2312565" cy="231269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lt1"/>
                </a:buClr>
                <a:buSzPts val="2400"/>
                <a:buFont typeface="Avenir"/>
                <a:buNone/>
              </a:pPr>
              <a:r>
                <a:rPr lang="en-US" sz="2400" b="1" i="0" u="none" strike="noStrike" cap="none" dirty="0" err="1">
                  <a:solidFill>
                    <a:schemeClr val="lt1"/>
                  </a:solidFill>
                  <a:latin typeface="Avenir Next LT Pro" panose="020B0504020202020204" pitchFamily="34" charset="0"/>
                  <a:ea typeface="Avenir"/>
                  <a:cs typeface="Avenir"/>
                  <a:sym typeface="Avenir"/>
                </a:rPr>
                <a:t>DataWorld</a:t>
              </a:r>
              <a:r>
                <a:rPr lang="en-US" sz="2400" b="1" i="0" u="none" strike="noStrike" cap="none" dirty="0">
                  <a:solidFill>
                    <a:schemeClr val="lt1"/>
                  </a:solidFill>
                  <a:latin typeface="Avenir Next LT Pro" panose="020B0504020202020204" pitchFamily="34" charset="0"/>
                  <a:ea typeface="Avenir"/>
                  <a:cs typeface="Avenir"/>
                  <a:sym typeface="Avenir"/>
                </a:rPr>
                <a:t> dataset</a:t>
              </a:r>
              <a:endParaRPr sz="2400" b="1" i="0" u="none" strike="noStrike" cap="none" dirty="0">
                <a:solidFill>
                  <a:schemeClr val="lt1"/>
                </a:solidFill>
                <a:latin typeface="Avenir Next LT Pro" panose="020B0504020202020204" pitchFamily="34" charset="0"/>
                <a:ea typeface="Avenir"/>
                <a:cs typeface="Avenir"/>
                <a:sym typeface="Avenir"/>
              </a:endParaRPr>
            </a:p>
          </p:txBody>
        </p:sp>
        <p:sp>
          <p:nvSpPr>
            <p:cNvPr id="233" name="Google Shape;233;p5"/>
            <p:cNvSpPr/>
            <p:nvPr/>
          </p:nvSpPr>
          <p:spPr>
            <a:xfrm>
              <a:off x="3053032" y="0"/>
              <a:ext cx="363608" cy="364000"/>
            </a:xfrm>
            <a:prstGeom prst="ellipse">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4" name="Google Shape;234;p5"/>
            <p:cNvSpPr/>
            <p:nvPr/>
          </p:nvSpPr>
          <p:spPr>
            <a:xfrm>
              <a:off x="2192313" y="3176954"/>
              <a:ext cx="263649" cy="263485"/>
            </a:xfrm>
            <a:prstGeom prst="ellipse">
              <a:avLst/>
            </a:prstGeom>
            <a:solidFill>
              <a:srgbClr val="7C7B90"/>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5" name="Google Shape;235;p5"/>
            <p:cNvSpPr/>
            <p:nvPr/>
          </p:nvSpPr>
          <p:spPr>
            <a:xfrm>
              <a:off x="4667801" y="1476495"/>
              <a:ext cx="263649" cy="263485"/>
            </a:xfrm>
            <a:prstGeom prst="ellipse">
              <a:avLst/>
            </a:prstGeom>
            <a:solidFill>
              <a:srgbClr val="7E7A8F"/>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6" name="Google Shape;236;p5"/>
            <p:cNvSpPr/>
            <p:nvPr/>
          </p:nvSpPr>
          <p:spPr>
            <a:xfrm>
              <a:off x="3407919" y="3457030"/>
              <a:ext cx="363608" cy="364000"/>
            </a:xfrm>
            <a:prstGeom prst="ellipse">
              <a:avLst/>
            </a:prstGeom>
            <a:solidFill>
              <a:srgbClr val="807A8F"/>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7" name="Google Shape;237;p5"/>
            <p:cNvSpPr/>
            <p:nvPr/>
          </p:nvSpPr>
          <p:spPr>
            <a:xfrm>
              <a:off x="2266108" y="516724"/>
              <a:ext cx="263649" cy="263485"/>
            </a:xfrm>
            <a:prstGeom prst="ellipse">
              <a:avLst/>
            </a:prstGeom>
            <a:solidFill>
              <a:srgbClr val="82798E"/>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8" name="Google Shape;238;p5"/>
            <p:cNvSpPr/>
            <p:nvPr/>
          </p:nvSpPr>
          <p:spPr>
            <a:xfrm>
              <a:off x="1436250" y="2025424"/>
              <a:ext cx="263649" cy="263485"/>
            </a:xfrm>
            <a:prstGeom prst="ellipse">
              <a:avLst/>
            </a:prstGeom>
            <a:solidFill>
              <a:srgbClr val="84788E"/>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39" name="Google Shape;239;p5"/>
            <p:cNvSpPr/>
            <p:nvPr/>
          </p:nvSpPr>
          <p:spPr>
            <a:xfrm>
              <a:off x="164292" y="739223"/>
              <a:ext cx="1329652" cy="1329626"/>
            </a:xfrm>
            <a:prstGeom prst="ellipse">
              <a:avLst/>
            </a:prstGeom>
            <a:solidFill>
              <a:srgbClr val="85788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0" name="Google Shape;240;p5"/>
            <p:cNvSpPr txBox="1"/>
            <p:nvPr/>
          </p:nvSpPr>
          <p:spPr>
            <a:xfrm>
              <a:off x="359015" y="933942"/>
              <a:ext cx="940206" cy="94018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a:solidFill>
                    <a:schemeClr val="lt1"/>
                  </a:solidFill>
                  <a:latin typeface="Avenir Next LT Pro" panose="020B0504020202020204" pitchFamily="34" charset="0"/>
                  <a:ea typeface="Avenir"/>
                  <a:cs typeface="Avenir"/>
                  <a:sym typeface="Avenir"/>
                </a:rPr>
                <a:t>1.5m reviews</a:t>
              </a:r>
              <a:endParaRPr sz="1400" b="0" i="0" u="none" strike="noStrike" cap="none">
                <a:solidFill>
                  <a:schemeClr val="lt1"/>
                </a:solidFill>
                <a:latin typeface="Avenir Next LT Pro" panose="020B0504020202020204" pitchFamily="34" charset="0"/>
                <a:ea typeface="Avenir"/>
                <a:cs typeface="Avenir"/>
                <a:sym typeface="Avenir"/>
              </a:endParaRPr>
            </a:p>
          </p:txBody>
        </p:sp>
        <p:sp>
          <p:nvSpPr>
            <p:cNvPr id="241" name="Google Shape;241;p5"/>
            <p:cNvSpPr/>
            <p:nvPr/>
          </p:nvSpPr>
          <p:spPr>
            <a:xfrm>
              <a:off x="2685398" y="528435"/>
              <a:ext cx="363608" cy="364000"/>
            </a:xfrm>
            <a:prstGeom prst="ellipse">
              <a:avLst/>
            </a:prstGeom>
            <a:solidFill>
              <a:srgbClr val="88778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2" name="Google Shape;242;p5"/>
            <p:cNvSpPr/>
            <p:nvPr/>
          </p:nvSpPr>
          <p:spPr>
            <a:xfrm>
              <a:off x="289743" y="2458224"/>
              <a:ext cx="657446" cy="657738"/>
            </a:xfrm>
            <a:prstGeom prst="ellipse">
              <a:avLst/>
            </a:prstGeom>
            <a:solidFill>
              <a:srgbClr val="8A778C"/>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3" name="Google Shape;243;p5"/>
            <p:cNvSpPr/>
            <p:nvPr/>
          </p:nvSpPr>
          <p:spPr>
            <a:xfrm>
              <a:off x="4320867" y="3044452"/>
              <a:ext cx="1329652" cy="1329626"/>
            </a:xfrm>
            <a:prstGeom prst="ellipse">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4" name="Google Shape;244;p5"/>
            <p:cNvSpPr txBox="1"/>
            <p:nvPr/>
          </p:nvSpPr>
          <p:spPr>
            <a:xfrm>
              <a:off x="4515590" y="3239171"/>
              <a:ext cx="940206" cy="94018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a:solidFill>
                    <a:schemeClr val="lt1"/>
                  </a:solidFill>
                  <a:latin typeface="Avenir Next LT Pro" panose="020B0504020202020204" pitchFamily="34" charset="0"/>
                  <a:ea typeface="Avenir"/>
                  <a:cs typeface="Avenir"/>
                  <a:sym typeface="Avenir"/>
                </a:rPr>
                <a:t>5,000 breweries</a:t>
              </a:r>
              <a:endParaRPr sz="1400" b="0" i="0" u="none" strike="noStrike" cap="none">
                <a:solidFill>
                  <a:schemeClr val="lt1"/>
                </a:solidFill>
                <a:latin typeface="Avenir Next LT Pro" panose="020B0504020202020204" pitchFamily="34" charset="0"/>
                <a:ea typeface="Avenir"/>
                <a:cs typeface="Avenir"/>
                <a:sym typeface="Avenir"/>
              </a:endParaRPr>
            </a:p>
          </p:txBody>
        </p:sp>
        <p:sp>
          <p:nvSpPr>
            <p:cNvPr id="245" name="Google Shape;245;p5"/>
            <p:cNvSpPr/>
            <p:nvPr/>
          </p:nvSpPr>
          <p:spPr>
            <a:xfrm>
              <a:off x="4199538" y="1031985"/>
              <a:ext cx="363608" cy="364000"/>
            </a:xfrm>
            <a:prstGeom prst="ellipse">
              <a:avLst/>
            </a:prstGeom>
            <a:solidFill>
              <a:srgbClr val="8B7587"/>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6" name="Google Shape;246;p5"/>
            <p:cNvSpPr/>
            <p:nvPr/>
          </p:nvSpPr>
          <p:spPr>
            <a:xfrm>
              <a:off x="39511" y="3240874"/>
              <a:ext cx="263649" cy="263485"/>
            </a:xfrm>
            <a:prstGeom prst="ellipse">
              <a:avLst/>
            </a:prstGeom>
            <a:solidFill>
              <a:srgbClr val="8B758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7" name="Google Shape;247;p5"/>
            <p:cNvSpPr/>
            <p:nvPr/>
          </p:nvSpPr>
          <p:spPr>
            <a:xfrm>
              <a:off x="2666614" y="2865651"/>
              <a:ext cx="263649" cy="263485"/>
            </a:xfrm>
            <a:prstGeom prst="ellipse">
              <a:avLst/>
            </a:prstGeom>
            <a:solidFill>
              <a:srgbClr val="8A748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8" name="Google Shape;248;p5"/>
            <p:cNvSpPr/>
            <p:nvPr/>
          </p:nvSpPr>
          <p:spPr>
            <a:xfrm>
              <a:off x="1022348" y="3443501"/>
              <a:ext cx="1329652" cy="1329626"/>
            </a:xfrm>
            <a:prstGeom prst="ellipse">
              <a:avLst/>
            </a:prstGeom>
            <a:solidFill>
              <a:srgbClr val="8A747E"/>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49" name="Google Shape;249;p5"/>
            <p:cNvSpPr txBox="1"/>
            <p:nvPr/>
          </p:nvSpPr>
          <p:spPr>
            <a:xfrm>
              <a:off x="1217071" y="3638220"/>
              <a:ext cx="940206" cy="94018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dirty="0">
                  <a:solidFill>
                    <a:schemeClr val="lt1"/>
                  </a:solidFill>
                  <a:latin typeface="Avenir Next LT Pro" panose="020B0504020202020204" pitchFamily="34" charset="0"/>
                  <a:ea typeface="Avenir"/>
                  <a:cs typeface="Avenir"/>
                  <a:sym typeface="Avenir"/>
                </a:rPr>
                <a:t>16,000 unique beers</a:t>
              </a:r>
              <a:endParaRPr sz="1400" b="0" i="0" u="none" strike="noStrike" cap="none" dirty="0">
                <a:solidFill>
                  <a:schemeClr val="lt1"/>
                </a:solidFill>
                <a:latin typeface="Avenir Next LT Pro" panose="020B0504020202020204" pitchFamily="34" charset="0"/>
                <a:ea typeface="Avenir"/>
                <a:cs typeface="Avenir"/>
                <a:sym typeface="Avenir"/>
              </a:endParaRPr>
            </a:p>
          </p:txBody>
        </p:sp>
        <p:sp>
          <p:nvSpPr>
            <p:cNvPr id="250" name="Google Shape;250;p5"/>
            <p:cNvSpPr/>
            <p:nvPr/>
          </p:nvSpPr>
          <p:spPr>
            <a:xfrm>
              <a:off x="5043485" y="2365516"/>
              <a:ext cx="263649" cy="263485"/>
            </a:xfrm>
            <a:prstGeom prst="ellipse">
              <a:avLst/>
            </a:prstGeom>
            <a:solidFill>
              <a:srgbClr val="89737B"/>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51" name="Google Shape;251;p5"/>
            <p:cNvSpPr/>
            <p:nvPr/>
          </p:nvSpPr>
          <p:spPr>
            <a:xfrm>
              <a:off x="4943037" y="155798"/>
              <a:ext cx="1329652" cy="1329626"/>
            </a:xfrm>
            <a:prstGeom prst="ellipse">
              <a:avLst/>
            </a:prstGeom>
            <a:solidFill>
              <a:srgbClr val="897378"/>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52" name="Google Shape;252;p5"/>
            <p:cNvSpPr txBox="1"/>
            <p:nvPr/>
          </p:nvSpPr>
          <p:spPr>
            <a:xfrm>
              <a:off x="5137760" y="350517"/>
              <a:ext cx="940206" cy="940188"/>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a:solidFill>
                    <a:schemeClr val="lt1"/>
                  </a:solidFill>
                  <a:latin typeface="Avenir Next LT Pro" panose="020B0504020202020204" pitchFamily="34" charset="0"/>
                  <a:ea typeface="Avenir"/>
                  <a:cs typeface="Avenir"/>
                  <a:sym typeface="Avenir"/>
                </a:rPr>
                <a:t>13 data fields</a:t>
              </a:r>
              <a:endParaRPr sz="1400" b="0" i="0" u="none" strike="noStrike" cap="none">
                <a:solidFill>
                  <a:schemeClr val="lt1"/>
                </a:solidFill>
                <a:latin typeface="Avenir Next LT Pro" panose="020B0504020202020204" pitchFamily="34" charset="0"/>
                <a:ea typeface="Avenir"/>
                <a:cs typeface="Avenir"/>
                <a:sym typeface="Avenir"/>
              </a:endParaRPr>
            </a:p>
          </p:txBody>
        </p:sp>
        <p:sp>
          <p:nvSpPr>
            <p:cNvPr id="253" name="Google Shape;253;p5"/>
            <p:cNvSpPr/>
            <p:nvPr/>
          </p:nvSpPr>
          <p:spPr>
            <a:xfrm>
              <a:off x="2789382" y="3504847"/>
              <a:ext cx="263649" cy="263485"/>
            </a:xfrm>
            <a:prstGeom prst="ellipse">
              <a:avLst/>
            </a:prstGeom>
            <a:solidFill>
              <a:srgbClr val="887274"/>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grpSp>
      <p:pic>
        <p:nvPicPr>
          <p:cNvPr id="254" name="Google Shape;254;p5" descr="Alcohol Beer Stein - Free vector graphic on Pixabay"/>
          <p:cNvPicPr preferRelativeResize="0"/>
          <p:nvPr/>
        </p:nvPicPr>
        <p:blipFill rotWithShape="1">
          <a:blip r:embed="rId3">
            <a:alphaModFix/>
          </a:blip>
          <a:srcRect/>
          <a:stretch/>
        </p:blipFill>
        <p:spPr>
          <a:xfrm flipH="1">
            <a:off x="10337978" y="398585"/>
            <a:ext cx="1372277" cy="1929764"/>
          </a:xfrm>
          <a:prstGeom prst="rect">
            <a:avLst/>
          </a:prstGeom>
          <a:noFill/>
          <a:ln>
            <a:noFill/>
          </a:ln>
        </p:spPr>
      </p:pic>
      <p:sp>
        <p:nvSpPr>
          <p:cNvPr id="255" name="Google Shape;255;p5"/>
          <p:cNvSpPr txBox="1"/>
          <p:nvPr/>
        </p:nvSpPr>
        <p:spPr>
          <a:xfrm>
            <a:off x="10493330" y="871136"/>
            <a:ext cx="939669" cy="12234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The Pilsner’s name came from the Czech city of Pilsen (</a:t>
            </a:r>
            <a:r>
              <a:rPr lang="en-US" sz="1050" b="1" i="0" u="none" strike="noStrike" cap="none" dirty="0" err="1">
                <a:solidFill>
                  <a:srgbClr val="1B1B1B"/>
                </a:solidFill>
                <a:latin typeface="Avenir Next LT Pro" panose="020B0504020202020204" pitchFamily="34" charset="0"/>
                <a:ea typeface="Avenir"/>
                <a:cs typeface="Avenir"/>
                <a:sym typeface="Avenir"/>
              </a:rPr>
              <a:t>Plzeň</a:t>
            </a:r>
            <a:r>
              <a:rPr lang="en-US" sz="1050" b="1" i="0" u="none" strike="noStrike" cap="none" dirty="0">
                <a:solidFill>
                  <a:srgbClr val="1B1B1B"/>
                </a:solidFill>
                <a:latin typeface="Avenir Next LT Pro" panose="020B0504020202020204" pitchFamily="34" charset="0"/>
                <a:ea typeface="Avenir"/>
                <a:cs typeface="Avenir"/>
                <a:sym typeface="Avenir"/>
              </a:rPr>
              <a:t>) </a:t>
            </a:r>
            <a:endParaRPr dirty="0">
              <a:latin typeface="Avenir Next LT Pro" panose="020B0504020202020204" pitchFamily="34" charset="0"/>
            </a:endParaRPr>
          </a:p>
        </p:txBody>
      </p:sp>
      <p:sp>
        <p:nvSpPr>
          <p:cNvPr id="256" name="Google Shape;256;p5"/>
          <p:cNvSpPr/>
          <p:nvPr/>
        </p:nvSpPr>
        <p:spPr>
          <a:xfrm>
            <a:off x="7975852" y="5459178"/>
            <a:ext cx="4769700" cy="8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60" name="Google Shape;260;p5"/>
          <p:cNvSpPr/>
          <p:nvPr/>
        </p:nvSpPr>
        <p:spPr>
          <a:xfrm>
            <a:off x="8160727" y="5534128"/>
            <a:ext cx="4769700" cy="89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4" name="Google Shape;221;p5">
            <a:extLst>
              <a:ext uri="{FF2B5EF4-FFF2-40B4-BE49-F238E27FC236}">
                <a16:creationId xmlns:a16="http://schemas.microsoft.com/office/drawing/2014/main" id="{157F061B-5E11-4D18-ACDE-DD3839DE06EF}"/>
              </a:ext>
            </a:extLst>
          </p:cNvPr>
          <p:cNvSpPr/>
          <p:nvPr/>
        </p:nvSpPr>
        <p:spPr>
          <a:xfrm>
            <a:off x="7764239" y="2865998"/>
            <a:ext cx="548286" cy="577296"/>
          </a:xfrm>
          <a:prstGeom prst="ellipse">
            <a:avLst/>
          </a:prstGeom>
          <a:solidFill>
            <a:schemeClr val="accent5">
              <a:alpha val="90000"/>
            </a:scheme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grpSp>
        <p:nvGrpSpPr>
          <p:cNvPr id="5" name="Group 4">
            <a:extLst>
              <a:ext uri="{FF2B5EF4-FFF2-40B4-BE49-F238E27FC236}">
                <a16:creationId xmlns:a16="http://schemas.microsoft.com/office/drawing/2014/main" id="{E76C1636-3CC4-4EA8-967B-C734B827E6BC}"/>
              </a:ext>
            </a:extLst>
          </p:cNvPr>
          <p:cNvGrpSpPr/>
          <p:nvPr/>
        </p:nvGrpSpPr>
        <p:grpSpPr>
          <a:xfrm>
            <a:off x="8160727" y="2830005"/>
            <a:ext cx="4004701" cy="2801186"/>
            <a:chOff x="8018582" y="2675961"/>
            <a:chExt cx="4772158" cy="3581933"/>
          </a:xfrm>
        </p:grpSpPr>
        <p:sp>
          <p:nvSpPr>
            <p:cNvPr id="226" name="Google Shape;226;p5"/>
            <p:cNvSpPr txBox="1"/>
            <p:nvPr/>
          </p:nvSpPr>
          <p:spPr>
            <a:xfrm>
              <a:off x="8018582" y="4472145"/>
              <a:ext cx="4769827" cy="894002"/>
            </a:xfrm>
            <a:prstGeom prst="rect">
              <a:avLst/>
            </a:prstGeom>
            <a:noFill/>
            <a:ln>
              <a:noFill/>
            </a:ln>
          </p:spPr>
          <p:txBody>
            <a:bodyPr spcFirstLastPara="1" wrap="square" lIns="0" tIns="22850" rIns="0" bIns="22850" anchor="ctr" anchorCtr="0">
              <a:noAutofit/>
            </a:bodyPr>
            <a:lstStyle/>
            <a:p>
              <a:pPr marL="0" marR="0" lvl="0" indent="0" algn="l" rtl="0">
                <a:lnSpc>
                  <a:spcPct val="9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1 timestamp</a:t>
              </a:r>
              <a:endParaRPr sz="1800" b="0" i="0" u="none" strike="noStrike" cap="none" dirty="0">
                <a:solidFill>
                  <a:schemeClr val="lt1"/>
                </a:solidFill>
                <a:latin typeface="Avenir Next LT Pro" panose="020B0504020202020204" pitchFamily="34" charset="0"/>
                <a:ea typeface="Avenir"/>
                <a:cs typeface="Avenir"/>
                <a:sym typeface="Avenir"/>
              </a:endParaRPr>
            </a:p>
          </p:txBody>
        </p:sp>
        <p:sp>
          <p:nvSpPr>
            <p:cNvPr id="257" name="Google Shape;257;p5"/>
            <p:cNvSpPr txBox="1"/>
            <p:nvPr/>
          </p:nvSpPr>
          <p:spPr>
            <a:xfrm>
              <a:off x="8021040" y="3573840"/>
              <a:ext cx="4769700" cy="894000"/>
            </a:xfrm>
            <a:prstGeom prst="rect">
              <a:avLst/>
            </a:prstGeom>
            <a:noFill/>
            <a:ln>
              <a:noFill/>
            </a:ln>
          </p:spPr>
          <p:txBody>
            <a:bodyPr spcFirstLastPara="1" wrap="square" lIns="0" tIns="22850" rIns="0" bIns="22850" anchor="ctr" anchorCtr="0">
              <a:noAutofit/>
            </a:bodyPr>
            <a:lstStyle/>
            <a:p>
              <a:pPr marL="0" marR="0" lvl="0" indent="0" algn="l" rtl="0">
                <a:lnSpc>
                  <a:spcPct val="9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5 review scores for different features</a:t>
              </a:r>
              <a:endParaRPr sz="1800" b="0" i="0" u="none" strike="noStrike" cap="none" dirty="0">
                <a:solidFill>
                  <a:schemeClr val="lt1"/>
                </a:solidFill>
                <a:latin typeface="Avenir Next LT Pro" panose="020B0504020202020204" pitchFamily="34" charset="0"/>
                <a:ea typeface="Avenir"/>
                <a:cs typeface="Avenir"/>
                <a:sym typeface="Avenir"/>
              </a:endParaRPr>
            </a:p>
          </p:txBody>
        </p:sp>
        <p:sp>
          <p:nvSpPr>
            <p:cNvPr id="258" name="Google Shape;258;p5"/>
            <p:cNvSpPr txBox="1"/>
            <p:nvPr/>
          </p:nvSpPr>
          <p:spPr>
            <a:xfrm>
              <a:off x="8018709" y="5363894"/>
              <a:ext cx="4769700" cy="894000"/>
            </a:xfrm>
            <a:prstGeom prst="rect">
              <a:avLst/>
            </a:prstGeom>
            <a:noFill/>
            <a:ln>
              <a:noFill/>
            </a:ln>
          </p:spPr>
          <p:txBody>
            <a:bodyPr spcFirstLastPara="1" wrap="square" lIns="0" tIns="22850" rIns="0" bIns="22850" anchor="ctr" anchorCtr="0">
              <a:noAutofit/>
            </a:bodyPr>
            <a:lstStyle/>
            <a:p>
              <a:pPr marL="0" marR="0" lvl="0" indent="0" algn="l" rtl="0">
                <a:lnSpc>
                  <a:spcPct val="9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1 user profile name</a:t>
              </a:r>
              <a:endParaRPr sz="1800" b="0" i="0" u="none" strike="noStrike" cap="none" dirty="0">
                <a:solidFill>
                  <a:schemeClr val="lt1"/>
                </a:solidFill>
                <a:latin typeface="Avenir Next LT Pro" panose="020B0504020202020204" pitchFamily="34" charset="0"/>
                <a:ea typeface="Avenir"/>
                <a:cs typeface="Avenir"/>
                <a:sym typeface="Avenir"/>
              </a:endParaRPr>
            </a:p>
          </p:txBody>
        </p:sp>
        <p:sp>
          <p:nvSpPr>
            <p:cNvPr id="223" name="Google Shape;223;p5"/>
            <p:cNvSpPr txBox="1"/>
            <p:nvPr/>
          </p:nvSpPr>
          <p:spPr>
            <a:xfrm>
              <a:off x="8018851" y="2675961"/>
              <a:ext cx="4769827" cy="894002"/>
            </a:xfrm>
            <a:prstGeom prst="rect">
              <a:avLst/>
            </a:prstGeom>
            <a:noFill/>
            <a:ln>
              <a:noFill/>
            </a:ln>
          </p:spPr>
          <p:txBody>
            <a:bodyPr spcFirstLastPara="1" wrap="square" lIns="0" tIns="22850" rIns="0" bIns="22850" anchor="ctr" anchorCtr="0">
              <a:noAutofit/>
            </a:bodyPr>
            <a:lstStyle/>
            <a:p>
              <a:pPr marL="0" marR="0" lvl="0" indent="0" algn="l" rtl="0">
                <a:lnSpc>
                  <a:spcPct val="90000"/>
                </a:lnSpc>
                <a:spcBef>
                  <a:spcPts val="0"/>
                </a:spcBef>
                <a:spcAft>
                  <a:spcPts val="0"/>
                </a:spcAft>
                <a:buClr>
                  <a:schemeClr val="lt1"/>
                </a:buClr>
                <a:buSzPts val="1800"/>
                <a:buFont typeface="Avenir"/>
                <a:buNone/>
              </a:pPr>
              <a:r>
                <a:rPr lang="en-US" sz="1800" b="0" i="0" u="none" strike="noStrike" cap="none" dirty="0">
                  <a:solidFill>
                    <a:schemeClr val="lt1"/>
                  </a:solidFill>
                  <a:latin typeface="Avenir Next LT Pro" panose="020B0504020202020204" pitchFamily="34" charset="0"/>
                  <a:ea typeface="Avenir"/>
                  <a:cs typeface="Avenir"/>
                  <a:sym typeface="Avenir"/>
                </a:rPr>
                <a:t>2 identifiers </a:t>
              </a:r>
              <a:r>
                <a:rPr lang="en-US" sz="1800" dirty="0">
                  <a:solidFill>
                    <a:schemeClr val="lt1"/>
                  </a:solidFill>
                  <a:latin typeface="Avenir Next LT Pro" panose="020B0504020202020204" pitchFamily="34" charset="0"/>
                  <a:ea typeface="Avenir"/>
                  <a:cs typeface="Avenir"/>
                  <a:sym typeface="Avenir"/>
                </a:rPr>
                <a:t>each with a descriptor</a:t>
              </a:r>
              <a:endParaRPr sz="1800" b="0" i="0" u="none" strike="noStrike" cap="none" dirty="0">
                <a:solidFill>
                  <a:schemeClr val="lt1"/>
                </a:solidFill>
                <a:latin typeface="Avenir Next LT Pro" panose="020B0504020202020204" pitchFamily="34" charset="0"/>
                <a:ea typeface="Avenir"/>
                <a:cs typeface="Avenir"/>
                <a:sym typeface="Aveni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Data Transformation</a:t>
            </a:r>
            <a:endParaRPr sz="5400" dirty="0">
              <a:latin typeface="Cinzel Regular"/>
              <a:ea typeface="Cinzel Regular"/>
              <a:cs typeface="Cinzel Regular"/>
              <a:sym typeface="Cinzel Regular"/>
            </a:endParaRPr>
          </a:p>
        </p:txBody>
      </p:sp>
      <p:grpSp>
        <p:nvGrpSpPr>
          <p:cNvPr id="267" name="Google Shape;267;p6"/>
          <p:cNvGrpSpPr/>
          <p:nvPr/>
        </p:nvGrpSpPr>
        <p:grpSpPr>
          <a:xfrm>
            <a:off x="417791" y="1552543"/>
            <a:ext cx="11356416" cy="4579979"/>
            <a:chOff x="3454" y="3779"/>
            <a:chExt cx="11356416" cy="4579979"/>
          </a:xfrm>
        </p:grpSpPr>
        <p:sp>
          <p:nvSpPr>
            <p:cNvPr id="268" name="Google Shape;268;p6"/>
            <p:cNvSpPr/>
            <p:nvPr/>
          </p:nvSpPr>
          <p:spPr>
            <a:xfrm>
              <a:off x="3454" y="1105648"/>
              <a:ext cx="2208302" cy="2208302"/>
            </a:xfrm>
            <a:prstGeom prst="ellipse">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69" name="Google Shape;269;p6"/>
            <p:cNvSpPr txBox="1"/>
            <p:nvPr/>
          </p:nvSpPr>
          <p:spPr>
            <a:xfrm>
              <a:off x="326852" y="1429046"/>
              <a:ext cx="1561506" cy="15615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dirty="0">
                  <a:solidFill>
                    <a:schemeClr val="lt1"/>
                  </a:solidFill>
                  <a:latin typeface="Avenir Next LT Pro" panose="020B0504020202020204" pitchFamily="34" charset="0"/>
                  <a:ea typeface="Avenir"/>
                  <a:cs typeface="Avenir"/>
                  <a:sym typeface="Avenir"/>
                </a:rPr>
                <a:t>Clean dataset? </a:t>
              </a:r>
            </a:p>
            <a:p>
              <a:pPr marL="0" marR="0" lvl="0" indent="0" algn="ctr" rtl="0">
                <a:lnSpc>
                  <a:spcPct val="90000"/>
                </a:lnSpc>
                <a:spcBef>
                  <a:spcPts val="0"/>
                </a:spcBef>
                <a:spcAft>
                  <a:spcPts val="0"/>
                </a:spcAft>
                <a:buClr>
                  <a:schemeClr val="lt1"/>
                </a:buClr>
                <a:buSzPts val="1400"/>
                <a:buFont typeface="Avenir"/>
                <a:buNone/>
              </a:pPr>
              <a:endParaRPr lang="en-US" dirty="0">
                <a:solidFill>
                  <a:schemeClr val="lt1"/>
                </a:solidFill>
                <a:latin typeface="Avenir Next LT Pro" panose="020B0504020202020204" pitchFamily="34" charset="0"/>
                <a:ea typeface="Avenir"/>
                <a:cs typeface="Avenir"/>
                <a:sym typeface="Avenir"/>
              </a:endParaRPr>
            </a:p>
            <a:p>
              <a:pPr marL="0" marR="0" lvl="0" indent="0" algn="ctr" rtl="0">
                <a:lnSpc>
                  <a:spcPct val="90000"/>
                </a:lnSpc>
                <a:spcBef>
                  <a:spcPts val="0"/>
                </a:spcBef>
                <a:spcAft>
                  <a:spcPts val="0"/>
                </a:spcAft>
                <a:buClr>
                  <a:schemeClr val="lt1"/>
                </a:buClr>
                <a:buSzPts val="1400"/>
                <a:buFont typeface="Avenir"/>
                <a:buNone/>
              </a:pPr>
              <a:endParaRPr lang="en-US" sz="1400" b="0" i="0" u="none" strike="noStrike" cap="none" dirty="0">
                <a:solidFill>
                  <a:schemeClr val="lt1"/>
                </a:solidFill>
                <a:latin typeface="Avenir Next LT Pro" panose="020B0504020202020204" pitchFamily="34" charset="0"/>
                <a:ea typeface="Avenir"/>
                <a:cs typeface="Avenir"/>
                <a:sym typeface="Avenir"/>
              </a:endParaRPr>
            </a:p>
            <a:p>
              <a:pPr marL="0" marR="0" lvl="0" indent="0" algn="ctr" rtl="0">
                <a:lnSpc>
                  <a:spcPct val="90000"/>
                </a:lnSpc>
                <a:spcBef>
                  <a:spcPts val="0"/>
                </a:spcBef>
                <a:spcAft>
                  <a:spcPts val="0"/>
                </a:spcAft>
                <a:buClr>
                  <a:schemeClr val="lt1"/>
                </a:buClr>
                <a:buSzPts val="1400"/>
                <a:buFont typeface="Avenir"/>
                <a:buNone/>
              </a:pPr>
              <a:endParaRPr lang="en-US" dirty="0">
                <a:solidFill>
                  <a:schemeClr val="lt1"/>
                </a:solidFill>
                <a:latin typeface="Avenir Next LT Pro" panose="020B0504020202020204" pitchFamily="34" charset="0"/>
                <a:ea typeface="Avenir"/>
                <a:cs typeface="Avenir"/>
                <a:sym typeface="Avenir"/>
              </a:endParaRPr>
            </a:p>
            <a:p>
              <a:pPr marL="0" marR="0" lvl="0" indent="0" algn="ctr" rtl="0">
                <a:lnSpc>
                  <a:spcPct val="90000"/>
                </a:lnSpc>
                <a:spcBef>
                  <a:spcPts val="0"/>
                </a:spcBef>
                <a:spcAft>
                  <a:spcPts val="0"/>
                </a:spcAft>
                <a:buClr>
                  <a:schemeClr val="lt1"/>
                </a:buClr>
                <a:buSzPts val="1400"/>
                <a:buFont typeface="Avenir"/>
                <a:buNone/>
              </a:pPr>
              <a:endParaRPr lang="en-US" sz="1400" b="0" i="0" u="none" strike="noStrike" cap="none" dirty="0">
                <a:solidFill>
                  <a:schemeClr val="lt1"/>
                </a:solidFill>
                <a:latin typeface="Avenir Next LT Pro" panose="020B0504020202020204" pitchFamily="34" charset="0"/>
                <a:ea typeface="Avenir"/>
                <a:cs typeface="Avenir"/>
                <a:sym typeface="Avenir"/>
              </a:endParaRPr>
            </a:p>
          </p:txBody>
        </p:sp>
        <p:sp>
          <p:nvSpPr>
            <p:cNvPr id="270" name="Google Shape;270;p6"/>
            <p:cNvSpPr/>
            <p:nvPr/>
          </p:nvSpPr>
          <p:spPr>
            <a:xfrm>
              <a:off x="2211756" y="1105648"/>
              <a:ext cx="2208302" cy="2208302"/>
            </a:xfrm>
            <a:prstGeom prst="ellipse">
              <a:avLst/>
            </a:prstGeom>
            <a:solidFill>
              <a:srgbClr val="8A778C"/>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71" name="Google Shape;271;p6"/>
            <p:cNvSpPr txBox="1"/>
            <p:nvPr/>
          </p:nvSpPr>
          <p:spPr>
            <a:xfrm>
              <a:off x="2535154" y="1429046"/>
              <a:ext cx="1561506" cy="15615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Avenir"/>
                <a:buNone/>
              </a:pPr>
              <a:r>
                <a:rPr lang="en-US" sz="1400" b="0" i="0" u="none" strike="noStrike" cap="none" dirty="0">
                  <a:solidFill>
                    <a:schemeClr val="lt1"/>
                  </a:solidFill>
                  <a:latin typeface="Avenir Next LT Pro" panose="020B0504020202020204" pitchFamily="34" charset="0"/>
                  <a:ea typeface="Avenir"/>
                  <a:cs typeface="Avenir"/>
                  <a:sym typeface="Avenir"/>
                </a:rPr>
                <a:t>Data Profiling</a:t>
              </a:r>
              <a:endParaRPr sz="1400" b="0" i="0" u="none" strike="noStrike" cap="none" dirty="0">
                <a:solidFill>
                  <a:schemeClr val="lt1"/>
                </a:solidFill>
                <a:latin typeface="Avenir Next LT Pro" panose="020B0504020202020204" pitchFamily="34" charset="0"/>
                <a:ea typeface="Avenir"/>
                <a:cs typeface="Avenir"/>
                <a:sym typeface="Avenir"/>
              </a:endParaRPr>
            </a:p>
          </p:txBody>
        </p:sp>
        <p:sp>
          <p:nvSpPr>
            <p:cNvPr id="272" name="Google Shape;272;p6"/>
            <p:cNvSpPr/>
            <p:nvPr/>
          </p:nvSpPr>
          <p:spPr>
            <a:xfrm rot="-3421784">
              <a:off x="4106784" y="1189515"/>
              <a:ext cx="1950207"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273" name="Google Shape;273;p6"/>
            <p:cNvSpPr/>
            <p:nvPr/>
          </p:nvSpPr>
          <p:spPr>
            <a:xfrm rot="-7378216">
              <a:off x="7514636" y="1189515"/>
              <a:ext cx="1950207"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274" name="Google Shape;274;p6"/>
            <p:cNvCxnSpPr/>
            <p:nvPr/>
          </p:nvCxnSpPr>
          <p:spPr>
            <a:xfrm>
              <a:off x="5612542" y="371449"/>
              <a:ext cx="258119" cy="0"/>
            </a:xfrm>
            <a:prstGeom prst="straightConnector1">
              <a:avLst/>
            </a:prstGeom>
            <a:noFill/>
            <a:ln w="15875" cap="rnd" cmpd="sng">
              <a:solidFill>
                <a:schemeClr val="accent5"/>
              </a:solidFill>
              <a:prstDash val="solid"/>
              <a:round/>
              <a:headEnd type="none" w="sm" len="sm"/>
              <a:tailEnd type="none" w="sm" len="sm"/>
            </a:ln>
          </p:spPr>
        </p:cxnSp>
        <p:sp>
          <p:nvSpPr>
            <p:cNvPr id="275" name="Google Shape;275;p6"/>
            <p:cNvSpPr/>
            <p:nvPr/>
          </p:nvSpPr>
          <p:spPr>
            <a:xfrm>
              <a:off x="5870662" y="3779"/>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cxnSp>
          <p:nvCxnSpPr>
            <p:cNvPr id="277" name="Google Shape;277;p6"/>
            <p:cNvCxnSpPr/>
            <p:nvPr/>
          </p:nvCxnSpPr>
          <p:spPr>
            <a:xfrm>
              <a:off x="7700965" y="371449"/>
              <a:ext cx="258119" cy="0"/>
            </a:xfrm>
            <a:prstGeom prst="straightConnector1">
              <a:avLst/>
            </a:prstGeom>
            <a:noFill/>
            <a:ln w="15875" cap="rnd" cmpd="sng">
              <a:solidFill>
                <a:schemeClr val="accent5"/>
              </a:solidFill>
              <a:prstDash val="solid"/>
              <a:round/>
              <a:headEnd type="none" w="sm" len="sm"/>
              <a:tailEnd type="none" w="sm" len="sm"/>
            </a:ln>
          </p:spPr>
        </p:cxnSp>
        <p:sp>
          <p:nvSpPr>
            <p:cNvPr id="278" name="Google Shape;278;p6"/>
            <p:cNvSpPr/>
            <p:nvPr/>
          </p:nvSpPr>
          <p:spPr>
            <a:xfrm rot="-2566073">
              <a:off x="4359033" y="1597629"/>
              <a:ext cx="1445708"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279" name="Google Shape;279;p6"/>
            <p:cNvSpPr/>
            <p:nvPr/>
          </p:nvSpPr>
          <p:spPr>
            <a:xfrm rot="-8233927">
              <a:off x="7766885" y="1597629"/>
              <a:ext cx="1445708"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280" name="Google Shape;280;p6"/>
            <p:cNvCxnSpPr/>
            <p:nvPr/>
          </p:nvCxnSpPr>
          <p:spPr>
            <a:xfrm>
              <a:off x="5612542" y="1106789"/>
              <a:ext cx="258119" cy="0"/>
            </a:xfrm>
            <a:prstGeom prst="straightConnector1">
              <a:avLst/>
            </a:prstGeom>
            <a:noFill/>
            <a:ln w="15875" cap="rnd" cmpd="sng">
              <a:solidFill>
                <a:schemeClr val="accent5"/>
              </a:solidFill>
              <a:prstDash val="solid"/>
              <a:round/>
              <a:headEnd type="none" w="sm" len="sm"/>
              <a:tailEnd type="none" w="sm" len="sm"/>
            </a:ln>
          </p:spPr>
        </p:cxnSp>
        <p:sp>
          <p:nvSpPr>
            <p:cNvPr id="281" name="Google Shape;281;p6"/>
            <p:cNvSpPr/>
            <p:nvPr/>
          </p:nvSpPr>
          <p:spPr>
            <a:xfrm>
              <a:off x="5870662" y="739119"/>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cxnSp>
          <p:nvCxnSpPr>
            <p:cNvPr id="283" name="Google Shape;283;p6"/>
            <p:cNvCxnSpPr/>
            <p:nvPr/>
          </p:nvCxnSpPr>
          <p:spPr>
            <a:xfrm>
              <a:off x="7700965" y="1106789"/>
              <a:ext cx="258119" cy="0"/>
            </a:xfrm>
            <a:prstGeom prst="straightConnector1">
              <a:avLst/>
            </a:prstGeom>
            <a:noFill/>
            <a:ln w="15875" cap="rnd" cmpd="sng">
              <a:solidFill>
                <a:schemeClr val="accent5"/>
              </a:solidFill>
              <a:prstDash val="solid"/>
              <a:round/>
              <a:headEnd type="none" w="sm" len="sm"/>
              <a:tailEnd type="none" w="sm" len="sm"/>
            </a:ln>
          </p:spPr>
        </p:cxnSp>
        <p:sp>
          <p:nvSpPr>
            <p:cNvPr id="284" name="Google Shape;284;p6"/>
            <p:cNvSpPr/>
            <p:nvPr/>
          </p:nvSpPr>
          <p:spPr>
            <a:xfrm rot="-1028144">
              <a:off x="4526582" y="2005743"/>
              <a:ext cx="1110610"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285" name="Google Shape;285;p6"/>
            <p:cNvSpPr/>
            <p:nvPr/>
          </p:nvSpPr>
          <p:spPr>
            <a:xfrm rot="-9771856">
              <a:off x="7934434" y="2005743"/>
              <a:ext cx="1110610"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286" name="Google Shape;286;p6"/>
            <p:cNvCxnSpPr/>
            <p:nvPr/>
          </p:nvCxnSpPr>
          <p:spPr>
            <a:xfrm>
              <a:off x="5612542" y="1842129"/>
              <a:ext cx="258119" cy="0"/>
            </a:xfrm>
            <a:prstGeom prst="straightConnector1">
              <a:avLst/>
            </a:prstGeom>
            <a:noFill/>
            <a:ln w="15875" cap="rnd" cmpd="sng">
              <a:solidFill>
                <a:schemeClr val="accent5"/>
              </a:solidFill>
              <a:prstDash val="solid"/>
              <a:round/>
              <a:headEnd type="none" w="sm" len="sm"/>
              <a:tailEnd type="none" w="sm" len="sm"/>
            </a:ln>
          </p:spPr>
        </p:cxnSp>
        <p:sp>
          <p:nvSpPr>
            <p:cNvPr id="287" name="Google Shape;287;p6"/>
            <p:cNvSpPr/>
            <p:nvPr/>
          </p:nvSpPr>
          <p:spPr>
            <a:xfrm>
              <a:off x="5870662" y="1474459"/>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288" name="Google Shape;288;p6"/>
            <p:cNvSpPr txBox="1"/>
            <p:nvPr/>
          </p:nvSpPr>
          <p:spPr>
            <a:xfrm>
              <a:off x="5855672" y="1461144"/>
              <a:ext cx="1830302" cy="735340"/>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Clr>
                  <a:schemeClr val="accent3"/>
                </a:buClr>
                <a:buSzPts val="1400"/>
                <a:buFont typeface="Avenir"/>
                <a:buNone/>
              </a:pPr>
              <a:r>
                <a:rPr lang="en-US" dirty="0">
                  <a:solidFill>
                    <a:schemeClr val="accent3"/>
                  </a:solidFill>
                  <a:latin typeface="Avenir Next LT Pro" panose="020B0504020202020204" pitchFamily="34" charset="0"/>
                  <a:ea typeface="Avenir"/>
                  <a:cs typeface="Avenir"/>
                  <a:sym typeface="Avenir"/>
                </a:rPr>
                <a:t>Reduce the number of beer styles                       (add a feature)  </a:t>
              </a:r>
              <a:endParaRPr sz="1400" b="0" i="0" u="none" strike="noStrike" cap="none" dirty="0">
                <a:solidFill>
                  <a:schemeClr val="accent3"/>
                </a:solidFill>
                <a:latin typeface="Avenir Next LT Pro" panose="020B0504020202020204" pitchFamily="34" charset="0"/>
                <a:ea typeface="Avenir"/>
                <a:cs typeface="Avenir"/>
                <a:sym typeface="Avenir"/>
              </a:endParaRPr>
            </a:p>
          </p:txBody>
        </p:sp>
        <p:cxnSp>
          <p:nvCxnSpPr>
            <p:cNvPr id="289" name="Google Shape;289;p6"/>
            <p:cNvCxnSpPr/>
            <p:nvPr/>
          </p:nvCxnSpPr>
          <p:spPr>
            <a:xfrm>
              <a:off x="7700965" y="1842129"/>
              <a:ext cx="258119" cy="0"/>
            </a:xfrm>
            <a:prstGeom prst="straightConnector1">
              <a:avLst/>
            </a:prstGeom>
            <a:noFill/>
            <a:ln w="15875" cap="rnd" cmpd="sng">
              <a:solidFill>
                <a:schemeClr val="accent5"/>
              </a:solidFill>
              <a:prstDash val="solid"/>
              <a:round/>
              <a:headEnd type="none" w="sm" len="sm"/>
              <a:tailEnd type="none" w="sm" len="sm"/>
            </a:ln>
          </p:spPr>
        </p:cxnSp>
        <p:sp>
          <p:nvSpPr>
            <p:cNvPr id="290" name="Google Shape;290;p6"/>
            <p:cNvSpPr/>
            <p:nvPr/>
          </p:nvSpPr>
          <p:spPr>
            <a:xfrm rot="1028144">
              <a:off x="4526582" y="2413856"/>
              <a:ext cx="1110610"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291" name="Google Shape;291;p6"/>
            <p:cNvSpPr/>
            <p:nvPr/>
          </p:nvSpPr>
          <p:spPr>
            <a:xfrm rot="9771856">
              <a:off x="7934434" y="2413856"/>
              <a:ext cx="1110610"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292" name="Google Shape;292;p6"/>
            <p:cNvCxnSpPr/>
            <p:nvPr/>
          </p:nvCxnSpPr>
          <p:spPr>
            <a:xfrm>
              <a:off x="5612542" y="2577470"/>
              <a:ext cx="258119" cy="0"/>
            </a:xfrm>
            <a:prstGeom prst="straightConnector1">
              <a:avLst/>
            </a:prstGeom>
            <a:noFill/>
            <a:ln w="15875" cap="rnd" cmpd="sng">
              <a:solidFill>
                <a:schemeClr val="accent5"/>
              </a:solidFill>
              <a:prstDash val="solid"/>
              <a:round/>
              <a:headEnd type="none" w="sm" len="sm"/>
              <a:tailEnd type="none" w="sm" len="sm"/>
            </a:ln>
          </p:spPr>
        </p:cxnSp>
        <p:sp>
          <p:nvSpPr>
            <p:cNvPr id="293" name="Google Shape;293;p6"/>
            <p:cNvSpPr/>
            <p:nvPr/>
          </p:nvSpPr>
          <p:spPr>
            <a:xfrm>
              <a:off x="5870662" y="2209800"/>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cxnSp>
          <p:nvCxnSpPr>
            <p:cNvPr id="295" name="Google Shape;295;p6"/>
            <p:cNvCxnSpPr/>
            <p:nvPr/>
          </p:nvCxnSpPr>
          <p:spPr>
            <a:xfrm>
              <a:off x="7700965" y="2577470"/>
              <a:ext cx="258119" cy="0"/>
            </a:xfrm>
            <a:prstGeom prst="straightConnector1">
              <a:avLst/>
            </a:prstGeom>
            <a:noFill/>
            <a:ln w="15875" cap="rnd" cmpd="sng">
              <a:solidFill>
                <a:schemeClr val="accent5"/>
              </a:solidFill>
              <a:prstDash val="solid"/>
              <a:round/>
              <a:headEnd type="none" w="sm" len="sm"/>
              <a:tailEnd type="none" w="sm" len="sm"/>
            </a:ln>
          </p:spPr>
        </p:cxnSp>
        <p:sp>
          <p:nvSpPr>
            <p:cNvPr id="296" name="Google Shape;296;p6"/>
            <p:cNvSpPr/>
            <p:nvPr/>
          </p:nvSpPr>
          <p:spPr>
            <a:xfrm rot="2566073">
              <a:off x="4359033" y="2821970"/>
              <a:ext cx="1445708"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297" name="Google Shape;297;p6"/>
            <p:cNvSpPr/>
            <p:nvPr/>
          </p:nvSpPr>
          <p:spPr>
            <a:xfrm rot="8233927">
              <a:off x="7766885" y="2821970"/>
              <a:ext cx="1445708"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298" name="Google Shape;298;p6"/>
            <p:cNvCxnSpPr/>
            <p:nvPr/>
          </p:nvCxnSpPr>
          <p:spPr>
            <a:xfrm>
              <a:off x="5612542" y="3312810"/>
              <a:ext cx="258119" cy="0"/>
            </a:xfrm>
            <a:prstGeom prst="straightConnector1">
              <a:avLst/>
            </a:prstGeom>
            <a:noFill/>
            <a:ln w="15875" cap="rnd" cmpd="sng">
              <a:solidFill>
                <a:schemeClr val="accent5"/>
              </a:solidFill>
              <a:prstDash val="solid"/>
              <a:round/>
              <a:headEnd type="none" w="sm" len="sm"/>
              <a:tailEnd type="none" w="sm" len="sm"/>
            </a:ln>
          </p:spPr>
        </p:cxnSp>
        <p:sp>
          <p:nvSpPr>
            <p:cNvPr id="299" name="Google Shape;299;p6"/>
            <p:cNvSpPr/>
            <p:nvPr/>
          </p:nvSpPr>
          <p:spPr>
            <a:xfrm>
              <a:off x="5870662" y="2945140"/>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00" name="Google Shape;300;p6"/>
            <p:cNvSpPr txBox="1"/>
            <p:nvPr/>
          </p:nvSpPr>
          <p:spPr>
            <a:xfrm>
              <a:off x="5826103" y="3528160"/>
              <a:ext cx="1830302" cy="1055598"/>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Clr>
                  <a:schemeClr val="accent5"/>
                </a:buClr>
                <a:buSzPts val="1400"/>
                <a:buFont typeface="Avenir"/>
                <a:buNone/>
              </a:pPr>
              <a:r>
                <a:rPr lang="en-US" sz="1400" b="0" i="0" u="none" strike="noStrike" cap="none" dirty="0">
                  <a:solidFill>
                    <a:schemeClr val="accent5"/>
                  </a:solidFill>
                  <a:latin typeface="Avenir Next LT Pro" panose="020B0504020202020204" pitchFamily="34" charset="0"/>
                  <a:ea typeface="Avenir"/>
                  <a:cs typeface="Avenir"/>
                  <a:sym typeface="Avenir"/>
                </a:rPr>
                <a:t>Aggregation:</a:t>
              </a:r>
            </a:p>
            <a:p>
              <a:pPr marL="0" marR="0" lvl="0" indent="0" algn="ctr" rtl="0">
                <a:lnSpc>
                  <a:spcPct val="90000"/>
                </a:lnSpc>
                <a:spcBef>
                  <a:spcPts val="0"/>
                </a:spcBef>
                <a:spcAft>
                  <a:spcPts val="0"/>
                </a:spcAft>
                <a:buClr>
                  <a:schemeClr val="accent5"/>
                </a:buClr>
                <a:buSzPts val="1400"/>
                <a:buFont typeface="Avenir"/>
                <a:buNone/>
              </a:pPr>
              <a:r>
                <a:rPr lang="en-US" dirty="0">
                  <a:solidFill>
                    <a:schemeClr val="accent5"/>
                  </a:solidFill>
                  <a:latin typeface="Avenir Next LT Pro" panose="020B0504020202020204" pitchFamily="34" charset="0"/>
                  <a:ea typeface="Avenir"/>
                  <a:cs typeface="Avenir"/>
                  <a:sym typeface="Avenir"/>
                </a:rPr>
                <a:t>Group by unique beer</a:t>
              </a:r>
            </a:p>
            <a:p>
              <a:pPr marL="0" marR="0" lvl="0" indent="0" algn="ctr" rtl="0">
                <a:lnSpc>
                  <a:spcPct val="90000"/>
                </a:lnSpc>
                <a:spcBef>
                  <a:spcPts val="0"/>
                </a:spcBef>
                <a:spcAft>
                  <a:spcPts val="0"/>
                </a:spcAft>
                <a:buClr>
                  <a:schemeClr val="accent5"/>
                </a:buClr>
                <a:buSzPts val="1400"/>
                <a:buFont typeface="Avenir"/>
                <a:buNone/>
              </a:pPr>
              <a:r>
                <a:rPr lang="en-US" dirty="0">
                  <a:solidFill>
                    <a:schemeClr val="accent5"/>
                  </a:solidFill>
                  <a:latin typeface="Avenir Next LT Pro" panose="020B0504020202020204" pitchFamily="34" charset="0"/>
                  <a:ea typeface="Avenir"/>
                  <a:cs typeface="Avenir"/>
                  <a:sym typeface="Avenir"/>
                </a:rPr>
                <a:t>Average review scores</a:t>
              </a:r>
            </a:p>
            <a:p>
              <a:pPr marL="0" marR="0" lvl="0" indent="0" algn="ctr" rtl="0">
                <a:lnSpc>
                  <a:spcPct val="90000"/>
                </a:lnSpc>
                <a:spcBef>
                  <a:spcPts val="0"/>
                </a:spcBef>
                <a:spcAft>
                  <a:spcPts val="0"/>
                </a:spcAft>
                <a:buClr>
                  <a:schemeClr val="accent5"/>
                </a:buClr>
                <a:buSzPts val="1400"/>
                <a:buFont typeface="Avenir"/>
                <a:buNone/>
              </a:pPr>
              <a:r>
                <a:rPr lang="en-US" sz="1400" b="0" i="0" u="none" strike="noStrike" cap="none" dirty="0">
                  <a:solidFill>
                    <a:schemeClr val="accent5"/>
                  </a:solidFill>
                  <a:latin typeface="Avenir Next LT Pro" panose="020B0504020202020204" pitchFamily="34" charset="0"/>
                  <a:ea typeface="Avenir"/>
                  <a:cs typeface="Avenir"/>
                  <a:sym typeface="Avenir"/>
                </a:rPr>
                <a:t>Drop poorly rated beers i.e. &gt;3</a:t>
              </a:r>
            </a:p>
          </p:txBody>
        </p:sp>
        <p:cxnSp>
          <p:nvCxnSpPr>
            <p:cNvPr id="301" name="Google Shape;301;p6"/>
            <p:cNvCxnSpPr/>
            <p:nvPr/>
          </p:nvCxnSpPr>
          <p:spPr>
            <a:xfrm>
              <a:off x="7700965" y="3312810"/>
              <a:ext cx="258119" cy="0"/>
            </a:xfrm>
            <a:prstGeom prst="straightConnector1">
              <a:avLst/>
            </a:prstGeom>
            <a:noFill/>
            <a:ln w="15875" cap="rnd" cmpd="sng">
              <a:solidFill>
                <a:schemeClr val="accent5"/>
              </a:solidFill>
              <a:prstDash val="solid"/>
              <a:round/>
              <a:headEnd type="none" w="sm" len="sm"/>
              <a:tailEnd type="none" w="sm" len="sm"/>
            </a:ln>
          </p:spPr>
        </p:cxnSp>
        <p:sp>
          <p:nvSpPr>
            <p:cNvPr id="302" name="Google Shape;302;p6"/>
            <p:cNvSpPr/>
            <p:nvPr/>
          </p:nvSpPr>
          <p:spPr>
            <a:xfrm rot="3421784">
              <a:off x="4106784" y="3230084"/>
              <a:ext cx="1950207"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sp>
          <p:nvSpPr>
            <p:cNvPr id="303" name="Google Shape;303;p6"/>
            <p:cNvSpPr/>
            <p:nvPr/>
          </p:nvSpPr>
          <p:spPr>
            <a:xfrm rot="7378216">
              <a:off x="7514636" y="3230084"/>
              <a:ext cx="1950207" cy="0"/>
            </a:xfrm>
            <a:custGeom>
              <a:avLst/>
              <a:gdLst/>
              <a:ahLst/>
              <a:cxnLst/>
              <a:rect l="l" t="t" r="r" b="b"/>
              <a:pathLst>
                <a:path w="120000" h="120000" extrusionOk="0">
                  <a:moveTo>
                    <a:pt x="0" y="0"/>
                  </a:moveTo>
                  <a:lnTo>
                    <a:pt x="120000" y="0"/>
                  </a:lnTo>
                </a:path>
              </a:pathLst>
            </a:custGeom>
            <a:noFill/>
            <a:ln w="15875" cap="rnd" cmpd="sng">
              <a:solidFill>
                <a:schemeClr val="accent5"/>
              </a:solidFill>
              <a:prstDash val="solid"/>
              <a:round/>
              <a:headEnd type="none" w="sm" len="sm"/>
              <a:tailEnd type="none" w="sm" len="sm"/>
            </a:ln>
          </p:spPr>
        </p:sp>
        <p:cxnSp>
          <p:nvCxnSpPr>
            <p:cNvPr id="304" name="Google Shape;304;p6"/>
            <p:cNvCxnSpPr/>
            <p:nvPr/>
          </p:nvCxnSpPr>
          <p:spPr>
            <a:xfrm>
              <a:off x="5612542" y="4048150"/>
              <a:ext cx="258119" cy="0"/>
            </a:xfrm>
            <a:prstGeom prst="straightConnector1">
              <a:avLst/>
            </a:prstGeom>
            <a:noFill/>
            <a:ln w="15875" cap="rnd" cmpd="sng">
              <a:solidFill>
                <a:schemeClr val="accent5"/>
              </a:solidFill>
              <a:prstDash val="solid"/>
              <a:round/>
              <a:headEnd type="none" w="sm" len="sm"/>
              <a:tailEnd type="none" w="sm" len="sm"/>
            </a:ln>
          </p:spPr>
        </p:cxnSp>
        <p:sp>
          <p:nvSpPr>
            <p:cNvPr id="305" name="Google Shape;305;p6"/>
            <p:cNvSpPr/>
            <p:nvPr/>
          </p:nvSpPr>
          <p:spPr>
            <a:xfrm>
              <a:off x="5870662" y="3680480"/>
              <a:ext cx="1830302" cy="735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06" name="Google Shape;306;p6"/>
            <p:cNvSpPr txBox="1"/>
            <p:nvPr/>
          </p:nvSpPr>
          <p:spPr>
            <a:xfrm>
              <a:off x="5791425" y="2941902"/>
              <a:ext cx="1830302" cy="735340"/>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Clr>
                  <a:schemeClr val="accent6"/>
                </a:buClr>
                <a:buSzPts val="1400"/>
                <a:buFont typeface="Avenir"/>
                <a:buNone/>
              </a:pPr>
              <a:r>
                <a:rPr lang="en-US" sz="1400" b="0" i="0" u="none" strike="noStrike" cap="none" dirty="0">
                  <a:solidFill>
                    <a:schemeClr val="accent6"/>
                  </a:solidFill>
                  <a:latin typeface="Avenir Next LT Pro" panose="020B0504020202020204" pitchFamily="34" charset="0"/>
                  <a:ea typeface="Avenir"/>
                  <a:cs typeface="Avenir"/>
                  <a:sym typeface="Avenir"/>
                </a:rPr>
                <a:t>Inspect  reviewer </a:t>
              </a:r>
            </a:p>
            <a:p>
              <a:pPr marL="0" marR="0" lvl="0" indent="0" algn="ctr" rtl="0">
                <a:lnSpc>
                  <a:spcPct val="90000"/>
                </a:lnSpc>
                <a:spcBef>
                  <a:spcPts val="0"/>
                </a:spcBef>
                <a:spcAft>
                  <a:spcPts val="0"/>
                </a:spcAft>
                <a:buClr>
                  <a:schemeClr val="accent6"/>
                </a:buClr>
                <a:buSzPts val="1400"/>
                <a:buFont typeface="Avenir"/>
                <a:buNone/>
              </a:pPr>
              <a:r>
                <a:rPr lang="en-US" dirty="0">
                  <a:solidFill>
                    <a:schemeClr val="accent6"/>
                  </a:solidFill>
                  <a:latin typeface="Avenir Next LT Pro" panose="020B0504020202020204" pitchFamily="34" charset="0"/>
                  <a:ea typeface="Avenir"/>
                  <a:cs typeface="Avenir"/>
                  <a:sym typeface="Avenir"/>
                </a:rPr>
                <a:t>score distribution and frequency</a:t>
              </a:r>
              <a:endParaRPr sz="1400" b="0" i="0" u="none" strike="noStrike" cap="none" dirty="0">
                <a:solidFill>
                  <a:schemeClr val="accent6"/>
                </a:solidFill>
                <a:latin typeface="Avenir Next LT Pro" panose="020B0504020202020204" pitchFamily="34" charset="0"/>
                <a:ea typeface="Avenir"/>
                <a:cs typeface="Avenir"/>
                <a:sym typeface="Avenir"/>
              </a:endParaRPr>
            </a:p>
          </p:txBody>
        </p:sp>
        <p:cxnSp>
          <p:nvCxnSpPr>
            <p:cNvPr id="307" name="Google Shape;307;p6"/>
            <p:cNvCxnSpPr/>
            <p:nvPr/>
          </p:nvCxnSpPr>
          <p:spPr>
            <a:xfrm>
              <a:off x="7700965" y="4048150"/>
              <a:ext cx="258119" cy="0"/>
            </a:xfrm>
            <a:prstGeom prst="straightConnector1">
              <a:avLst/>
            </a:prstGeom>
            <a:noFill/>
            <a:ln w="15875" cap="rnd" cmpd="sng">
              <a:solidFill>
                <a:schemeClr val="accent5"/>
              </a:solidFill>
              <a:prstDash val="solid"/>
              <a:round/>
              <a:headEnd type="none" w="sm" len="sm"/>
              <a:tailEnd type="none" w="sm" len="sm"/>
            </a:ln>
          </p:spPr>
        </p:cxnSp>
        <p:sp>
          <p:nvSpPr>
            <p:cNvPr id="308" name="Google Shape;308;p6"/>
            <p:cNvSpPr/>
            <p:nvPr/>
          </p:nvSpPr>
          <p:spPr>
            <a:xfrm>
              <a:off x="9151568" y="1105648"/>
              <a:ext cx="2208302" cy="2208302"/>
            </a:xfrm>
            <a:prstGeom prst="ellipse">
              <a:avLst/>
            </a:prstGeom>
            <a:solidFill>
              <a:srgbClr val="887274"/>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09" name="Google Shape;309;p6"/>
            <p:cNvSpPr txBox="1"/>
            <p:nvPr/>
          </p:nvSpPr>
          <p:spPr>
            <a:xfrm>
              <a:off x="9474966" y="1429046"/>
              <a:ext cx="1561506" cy="15615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accent5"/>
                </a:buClr>
                <a:buSzPts val="1400"/>
                <a:buFont typeface="Avenir"/>
                <a:buNone/>
              </a:pPr>
              <a:r>
                <a:rPr lang="en-US" dirty="0">
                  <a:solidFill>
                    <a:schemeClr val="bg1"/>
                  </a:solidFill>
                  <a:latin typeface="Avenir Next LT Pro" panose="020B0504020202020204" pitchFamily="34" charset="0"/>
                  <a:ea typeface="Avenir"/>
                  <a:cs typeface="Avenir"/>
                  <a:sym typeface="Avenir"/>
                </a:rPr>
                <a:t>Do we need more features?</a:t>
              </a:r>
            </a:p>
            <a:p>
              <a:pPr marL="0" marR="0" lvl="0" indent="0" algn="ctr" rtl="0">
                <a:lnSpc>
                  <a:spcPct val="90000"/>
                </a:lnSpc>
                <a:spcBef>
                  <a:spcPts val="0"/>
                </a:spcBef>
                <a:spcAft>
                  <a:spcPts val="0"/>
                </a:spcAft>
                <a:buClr>
                  <a:schemeClr val="accent5"/>
                </a:buClr>
                <a:buSzPts val="1400"/>
                <a:buFont typeface="Avenir"/>
                <a:buNone/>
              </a:pPr>
              <a:endParaRPr lang="en-US" sz="1400" b="0" i="0" u="none" strike="noStrike" cap="none" dirty="0">
                <a:solidFill>
                  <a:schemeClr val="bg1"/>
                </a:solidFill>
                <a:latin typeface="Avenir Next LT Pro" panose="020B0504020202020204" pitchFamily="34" charset="0"/>
                <a:ea typeface="Avenir"/>
                <a:cs typeface="Avenir"/>
                <a:sym typeface="Avenir"/>
              </a:endParaRPr>
            </a:p>
            <a:p>
              <a:pPr marL="0" marR="0" lvl="0" indent="0" algn="ctr" rtl="0">
                <a:lnSpc>
                  <a:spcPct val="90000"/>
                </a:lnSpc>
                <a:spcBef>
                  <a:spcPts val="0"/>
                </a:spcBef>
                <a:spcAft>
                  <a:spcPts val="0"/>
                </a:spcAft>
                <a:buClr>
                  <a:schemeClr val="accent5"/>
                </a:buClr>
                <a:buSzPts val="1400"/>
                <a:buFont typeface="Avenir"/>
                <a:buNone/>
              </a:pPr>
              <a:endParaRPr lang="en-US" sz="1400" b="0" i="0" u="none" strike="noStrike" cap="none" dirty="0">
                <a:solidFill>
                  <a:schemeClr val="bg1"/>
                </a:solidFill>
                <a:latin typeface="Avenir Next LT Pro" panose="020B0504020202020204" pitchFamily="34" charset="0"/>
                <a:ea typeface="Avenir"/>
                <a:cs typeface="Avenir"/>
                <a:sym typeface="Avenir"/>
              </a:endParaRPr>
            </a:p>
          </p:txBody>
        </p:sp>
      </p:grpSp>
      <p:pic>
        <p:nvPicPr>
          <p:cNvPr id="310" name="Google Shape;310;p6" descr="Alcohol Beer Stein - Free vector graphic on Pixabay"/>
          <p:cNvPicPr preferRelativeResize="0"/>
          <p:nvPr/>
        </p:nvPicPr>
        <p:blipFill rotWithShape="1">
          <a:blip r:embed="rId3">
            <a:alphaModFix/>
          </a:blip>
          <a:srcRect/>
          <a:stretch/>
        </p:blipFill>
        <p:spPr>
          <a:xfrm flipH="1">
            <a:off x="10405385" y="4659191"/>
            <a:ext cx="1372277" cy="1929764"/>
          </a:xfrm>
          <a:prstGeom prst="rect">
            <a:avLst/>
          </a:prstGeom>
          <a:noFill/>
          <a:ln>
            <a:noFill/>
          </a:ln>
        </p:spPr>
      </p:pic>
      <p:sp>
        <p:nvSpPr>
          <p:cNvPr id="311" name="Google Shape;311;p6"/>
          <p:cNvSpPr txBox="1"/>
          <p:nvPr/>
        </p:nvSpPr>
        <p:spPr>
          <a:xfrm>
            <a:off x="10524392" y="5277837"/>
            <a:ext cx="995658" cy="12234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The four main ingredients of beer are grain, hops, yeast, and water</a:t>
            </a:r>
            <a:endParaRPr dirty="0">
              <a:latin typeface="Avenir Next LT Pro" panose="020B0504020202020204" pitchFamily="34" charset="0"/>
            </a:endParaRPr>
          </a:p>
        </p:txBody>
      </p:sp>
      <p:sp>
        <p:nvSpPr>
          <p:cNvPr id="10" name="Google Shape;276;p6">
            <a:extLst>
              <a:ext uri="{FF2B5EF4-FFF2-40B4-BE49-F238E27FC236}">
                <a16:creationId xmlns:a16="http://schemas.microsoft.com/office/drawing/2014/main" id="{FF19881B-6AE6-4476-A2C2-162CE2F4B1F4}"/>
              </a:ext>
            </a:extLst>
          </p:cNvPr>
          <p:cNvSpPr txBox="1"/>
          <p:nvPr/>
        </p:nvSpPr>
        <p:spPr>
          <a:xfrm>
            <a:off x="6273177" y="1512101"/>
            <a:ext cx="1830302" cy="735340"/>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Clr>
                <a:schemeClr val="lt2"/>
              </a:buClr>
              <a:buSzPts val="1400"/>
              <a:buFont typeface="Avenir"/>
              <a:buNone/>
            </a:pPr>
            <a:r>
              <a:rPr lang="en-US" dirty="0">
                <a:solidFill>
                  <a:schemeClr val="lt2"/>
                </a:solidFill>
                <a:latin typeface="Avenir Next LT Pro" panose="020B0504020202020204" pitchFamily="34" charset="0"/>
                <a:ea typeface="Avenir"/>
                <a:cs typeface="Avenir"/>
                <a:sym typeface="Avenir"/>
              </a:rPr>
              <a:t>Initial inspection and basic</a:t>
            </a:r>
            <a:r>
              <a:rPr lang="en-US" sz="1400" b="0" i="0" u="none" strike="noStrike" cap="none" dirty="0">
                <a:solidFill>
                  <a:schemeClr val="lt2"/>
                </a:solidFill>
                <a:latin typeface="Avenir Next LT Pro" panose="020B0504020202020204" pitchFamily="34" charset="0"/>
                <a:ea typeface="Avenir"/>
                <a:cs typeface="Avenir"/>
                <a:sym typeface="Avenir"/>
              </a:rPr>
              <a:t> statistical analysis</a:t>
            </a:r>
            <a:endParaRPr sz="1400" b="0" i="0" u="none" strike="noStrike" cap="none" dirty="0">
              <a:solidFill>
                <a:schemeClr val="lt2"/>
              </a:solidFill>
              <a:latin typeface="Avenir Next LT Pro" panose="020B0504020202020204" pitchFamily="34" charset="0"/>
              <a:ea typeface="Avenir"/>
              <a:cs typeface="Avenir"/>
              <a:sym typeface="Avenir"/>
            </a:endParaRPr>
          </a:p>
        </p:txBody>
      </p:sp>
      <p:sp>
        <p:nvSpPr>
          <p:cNvPr id="11" name="Google Shape;282;p6">
            <a:extLst>
              <a:ext uri="{FF2B5EF4-FFF2-40B4-BE49-F238E27FC236}">
                <a16:creationId xmlns:a16="http://schemas.microsoft.com/office/drawing/2014/main" id="{B4762C11-BAAA-49B2-9D03-2BF6B51A6065}"/>
              </a:ext>
            </a:extLst>
          </p:cNvPr>
          <p:cNvSpPr txBox="1"/>
          <p:nvPr/>
        </p:nvSpPr>
        <p:spPr>
          <a:xfrm>
            <a:off x="6299989" y="2288372"/>
            <a:ext cx="1830302" cy="735340"/>
          </a:xfrm>
          <a:prstGeom prst="rect">
            <a:avLst/>
          </a:prstGeom>
          <a:noFill/>
          <a:ln>
            <a:noFill/>
          </a:ln>
        </p:spPr>
        <p:txBody>
          <a:bodyPr spcFirstLastPara="1" wrap="square" lIns="99550" tIns="99550" rIns="99550" bIns="99550" anchor="ctr" anchorCtr="0">
            <a:noAutofit/>
          </a:bodyPr>
          <a:lstStyle/>
          <a:p>
            <a:pPr marL="0" marR="0" lvl="0" indent="0" algn="ctr" rtl="0">
              <a:lnSpc>
                <a:spcPct val="90000"/>
              </a:lnSpc>
              <a:spcBef>
                <a:spcPts val="0"/>
              </a:spcBef>
              <a:spcAft>
                <a:spcPts val="0"/>
              </a:spcAft>
              <a:buClr>
                <a:schemeClr val="accent2"/>
              </a:buClr>
              <a:buSzPts val="1400"/>
              <a:buFont typeface="Avenir"/>
              <a:buNone/>
            </a:pPr>
            <a:r>
              <a:rPr lang="en-US" sz="1400" b="0" i="0" u="none" strike="noStrike" cap="none" dirty="0">
                <a:solidFill>
                  <a:schemeClr val="accent2"/>
                </a:solidFill>
                <a:latin typeface="Avenir Next LT Pro" panose="020B0504020202020204" pitchFamily="34" charset="0"/>
                <a:ea typeface="Avenir"/>
                <a:cs typeface="Avenir"/>
                <a:sym typeface="Avenir"/>
              </a:rPr>
              <a:t>Validate outliers (high alcohol content beers)</a:t>
            </a:r>
            <a:endParaRPr sz="1400" b="0" i="0" u="none" strike="noStrike" cap="none" dirty="0">
              <a:solidFill>
                <a:schemeClr val="accent2"/>
              </a:solidFill>
              <a:latin typeface="Avenir Next LT Pro" panose="020B0504020202020204" pitchFamily="34" charset="0"/>
              <a:ea typeface="Avenir"/>
              <a:cs typeface="Avenir"/>
              <a:sym typeface="Avenir"/>
            </a:endParaRPr>
          </a:p>
        </p:txBody>
      </p:sp>
      <p:sp>
        <p:nvSpPr>
          <p:cNvPr id="13" name="Google Shape;294;p6">
            <a:extLst>
              <a:ext uri="{FF2B5EF4-FFF2-40B4-BE49-F238E27FC236}">
                <a16:creationId xmlns:a16="http://schemas.microsoft.com/office/drawing/2014/main" id="{85DA1F74-E969-4F48-9835-4D52A98D6427}"/>
              </a:ext>
            </a:extLst>
          </p:cNvPr>
          <p:cNvSpPr txBox="1"/>
          <p:nvPr/>
        </p:nvSpPr>
        <p:spPr>
          <a:xfrm>
            <a:off x="6263514" y="3731056"/>
            <a:ext cx="1830302" cy="735340"/>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Clr>
                <a:schemeClr val="accent4"/>
              </a:buClr>
              <a:buSzPts val="1200"/>
              <a:buFont typeface="Avenir"/>
              <a:buNone/>
            </a:pPr>
            <a:r>
              <a:rPr lang="en-US" b="0" i="0" u="none" strike="noStrike" cap="none" dirty="0">
                <a:solidFill>
                  <a:schemeClr val="accent4"/>
                </a:solidFill>
                <a:latin typeface="Avenir Next LT Pro" panose="020B0504020202020204" pitchFamily="34" charset="0"/>
                <a:ea typeface="Avenir"/>
                <a:cs typeface="Avenir"/>
                <a:sym typeface="Avenir"/>
              </a:rPr>
              <a:t>Investigate the high correlation of  review score categories</a:t>
            </a:r>
          </a:p>
        </p:txBody>
      </p:sp>
      <p:pic>
        <p:nvPicPr>
          <p:cNvPr id="1026" name="Picture 2" descr="Green Check Mark clipart - Hand, Grass, transparent clip art">
            <a:extLst>
              <a:ext uri="{FF2B5EF4-FFF2-40B4-BE49-F238E27FC236}">
                <a16:creationId xmlns:a16="http://schemas.microsoft.com/office/drawing/2014/main" id="{A01EABC8-A0F0-411F-A221-DA8A5964486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65905" y="3582910"/>
            <a:ext cx="842381" cy="8423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reen Check Mark clipart - Hand, Grass, transparent clip art">
            <a:extLst>
              <a:ext uri="{FF2B5EF4-FFF2-40B4-BE49-F238E27FC236}">
                <a16:creationId xmlns:a16="http://schemas.microsoft.com/office/drawing/2014/main" id="{CB4E5105-A8D7-48FA-A9AE-3271927F55F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25176" y="3659080"/>
            <a:ext cx="842381" cy="842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 name="Callout: Line 2">
            <a:extLst>
              <a:ext uri="{FF2B5EF4-FFF2-40B4-BE49-F238E27FC236}">
                <a16:creationId xmlns:a16="http://schemas.microsoft.com/office/drawing/2014/main" id="{693A8103-3BC3-48A5-926B-91DF496B533A}"/>
              </a:ext>
            </a:extLst>
          </p:cNvPr>
          <p:cNvSpPr/>
          <p:nvPr/>
        </p:nvSpPr>
        <p:spPr>
          <a:xfrm>
            <a:off x="7756597" y="4254262"/>
            <a:ext cx="4301648" cy="2512294"/>
          </a:xfrm>
          <a:prstGeom prst="borderCallout1">
            <a:avLst>
              <a:gd name="adj1" fmla="val -465"/>
              <a:gd name="adj2" fmla="val 43905"/>
              <a:gd name="adj3" fmla="val -32635"/>
              <a:gd name="adj4" fmla="val 2689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latin typeface="Avenir Next LT Pro" panose="020B0504020202020204" pitchFamily="34" charset="0"/>
            </a:endParaRPr>
          </a:p>
        </p:txBody>
      </p:sp>
      <p:sp>
        <p:nvSpPr>
          <p:cNvPr id="10" name="Google Shape;223;p5">
            <a:extLst>
              <a:ext uri="{FF2B5EF4-FFF2-40B4-BE49-F238E27FC236}">
                <a16:creationId xmlns:a16="http://schemas.microsoft.com/office/drawing/2014/main" id="{D717E18F-02D7-4EF7-9F6A-306D63D55D29}"/>
              </a:ext>
            </a:extLst>
          </p:cNvPr>
          <p:cNvSpPr txBox="1"/>
          <p:nvPr/>
        </p:nvSpPr>
        <p:spPr>
          <a:xfrm>
            <a:off x="7976194" y="4187058"/>
            <a:ext cx="4082051" cy="633909"/>
          </a:xfrm>
          <a:prstGeom prst="rect">
            <a:avLst/>
          </a:prstGeom>
          <a:noFill/>
          <a:ln>
            <a:noFill/>
          </a:ln>
        </p:spPr>
        <p:txBody>
          <a:bodyPr spcFirstLastPara="1" wrap="square" lIns="0" tIns="22850" rIns="0" bIns="22850" anchor="ctr" anchorCtr="0">
            <a:noAutofit/>
          </a:bodyPr>
          <a:lstStyle/>
          <a:p>
            <a:pPr marL="0" marR="0" lvl="0" indent="0" algn="l" rtl="0">
              <a:lnSpc>
                <a:spcPct val="90000"/>
              </a:lnSpc>
              <a:spcBef>
                <a:spcPts val="0"/>
              </a:spcBef>
              <a:spcAft>
                <a:spcPts val="0"/>
              </a:spcAft>
              <a:buClr>
                <a:schemeClr val="lt1"/>
              </a:buClr>
              <a:buSzPts val="1800"/>
              <a:buFont typeface="Avenir"/>
              <a:buNone/>
            </a:pPr>
            <a:r>
              <a:rPr lang="en-US" sz="1800" dirty="0">
                <a:solidFill>
                  <a:schemeClr val="lt1"/>
                </a:solidFill>
                <a:latin typeface="Avenir Next LT Pro" panose="020B0504020202020204" pitchFamily="34" charset="0"/>
                <a:ea typeface="Avenir"/>
                <a:cs typeface="Avenir"/>
                <a:sym typeface="Avenir"/>
              </a:rPr>
              <a:t>Consideration of Heroku constraints</a:t>
            </a:r>
            <a:endParaRPr sz="1800" b="0" i="0" u="none" strike="noStrike" cap="none" dirty="0">
              <a:solidFill>
                <a:schemeClr val="lt1"/>
              </a:solidFill>
              <a:latin typeface="Avenir Next LT Pro" panose="020B0504020202020204" pitchFamily="34" charset="0"/>
              <a:ea typeface="Avenir"/>
              <a:cs typeface="Avenir"/>
              <a:sym typeface="Avenir"/>
            </a:endParaRPr>
          </a:p>
        </p:txBody>
      </p:sp>
      <p:sp>
        <p:nvSpPr>
          <p:cNvPr id="319" name="Google Shape;319;p7"/>
          <p:cNvSpPr/>
          <p:nvPr/>
        </p:nvSpPr>
        <p:spPr>
          <a:xfrm>
            <a:off x="1085725" y="2683636"/>
            <a:ext cx="1266875" cy="1266875"/>
          </a:xfrm>
          <a:prstGeom prst="ellipse">
            <a:avLst/>
          </a:prstGeom>
          <a:solidFill>
            <a:srgbClr val="7B938B"/>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20" name="Google Shape;320;p7"/>
          <p:cNvSpPr txBox="1"/>
          <p:nvPr/>
        </p:nvSpPr>
        <p:spPr>
          <a:xfrm>
            <a:off x="1271255" y="2869166"/>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dirty="0">
                <a:solidFill>
                  <a:schemeClr val="lt1"/>
                </a:solidFill>
                <a:latin typeface="Avenir Next LT Pro" panose="020B0504020202020204" pitchFamily="34" charset="0"/>
                <a:ea typeface="Avenir"/>
                <a:cs typeface="Avenir"/>
                <a:sym typeface="Avenir"/>
              </a:rPr>
              <a:t>Scrape for availability</a:t>
            </a:r>
          </a:p>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(1 feature)</a:t>
            </a:r>
            <a:endParaRPr b="0" i="0" u="none" strike="noStrike" cap="none" dirty="0">
              <a:solidFill>
                <a:schemeClr val="lt1"/>
              </a:solidFill>
              <a:latin typeface="Avenir Next LT Pro" panose="020B0504020202020204" pitchFamily="34" charset="0"/>
              <a:ea typeface="Avenir"/>
              <a:cs typeface="Avenir"/>
              <a:sym typeface="Avenir"/>
            </a:endParaRPr>
          </a:p>
        </p:txBody>
      </p:sp>
      <p:sp>
        <p:nvSpPr>
          <p:cNvPr id="321" name="Google Shape;321;p7"/>
          <p:cNvSpPr/>
          <p:nvPr/>
        </p:nvSpPr>
        <p:spPr>
          <a:xfrm>
            <a:off x="2352601" y="2683636"/>
            <a:ext cx="1266875" cy="1266875"/>
          </a:xfrm>
          <a:prstGeom prst="ellipse">
            <a:avLst/>
          </a:prstGeom>
          <a:solidFill>
            <a:srgbClr val="7A918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22" name="Google Shape;322;p7"/>
          <p:cNvSpPr txBox="1"/>
          <p:nvPr/>
        </p:nvSpPr>
        <p:spPr>
          <a:xfrm>
            <a:off x="2538131" y="2869166"/>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Scrape for descriptive words</a:t>
            </a:r>
          </a:p>
          <a:p>
            <a:pPr marL="0" marR="0" lvl="0" indent="0" algn="ctr" rtl="0">
              <a:lnSpc>
                <a:spcPct val="90000"/>
              </a:lnSpc>
              <a:spcBef>
                <a:spcPts val="0"/>
              </a:spcBef>
              <a:spcAft>
                <a:spcPts val="0"/>
              </a:spcAft>
              <a:buClr>
                <a:schemeClr val="lt1"/>
              </a:buClr>
              <a:buSzPts val="1200"/>
              <a:buFont typeface="Avenir"/>
              <a:buNone/>
            </a:pPr>
            <a:r>
              <a:rPr lang="en-US" dirty="0">
                <a:solidFill>
                  <a:schemeClr val="lt1"/>
                </a:solidFill>
                <a:latin typeface="Avenir Next LT Pro" panose="020B0504020202020204" pitchFamily="34" charset="0"/>
                <a:ea typeface="Avenir"/>
                <a:cs typeface="Avenir"/>
                <a:sym typeface="Avenir"/>
              </a:rPr>
              <a:t>(173 features)</a:t>
            </a:r>
            <a:endParaRPr b="0" i="0" u="none" strike="noStrike" cap="none" dirty="0">
              <a:solidFill>
                <a:schemeClr val="lt1"/>
              </a:solidFill>
              <a:latin typeface="Avenir Next LT Pro" panose="020B0504020202020204" pitchFamily="34" charset="0"/>
              <a:ea typeface="Avenir"/>
              <a:cs typeface="Avenir"/>
              <a:sym typeface="Avenir"/>
            </a:endParaRPr>
          </a:p>
        </p:txBody>
      </p:sp>
      <p:sp>
        <p:nvSpPr>
          <p:cNvPr id="323" name="Google Shape;323;p7"/>
          <p:cNvSpPr/>
          <p:nvPr/>
        </p:nvSpPr>
        <p:spPr>
          <a:xfrm>
            <a:off x="3619477" y="2683636"/>
            <a:ext cx="1266875" cy="1266875"/>
          </a:xfrm>
          <a:prstGeom prst="ellipse">
            <a:avLst/>
          </a:prstGeom>
          <a:solidFill>
            <a:srgbClr val="7A8F9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24" name="Google Shape;324;p7"/>
          <p:cNvSpPr txBox="1"/>
          <p:nvPr/>
        </p:nvSpPr>
        <p:spPr>
          <a:xfrm>
            <a:off x="3805007" y="2869166"/>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Scrape</a:t>
            </a:r>
            <a:r>
              <a:rPr lang="en-US" sz="1200" b="0" i="0" u="none" strike="noStrike" cap="none" dirty="0">
                <a:solidFill>
                  <a:schemeClr val="lt1"/>
                </a:solidFill>
                <a:latin typeface="Avenir Next LT Pro" panose="020B0504020202020204" pitchFamily="34" charset="0"/>
                <a:ea typeface="Avenir"/>
                <a:cs typeface="Avenir"/>
                <a:sym typeface="Avenir"/>
              </a:rPr>
              <a:t> for </a:t>
            </a:r>
            <a:r>
              <a:rPr lang="en-US" b="0" i="0" u="none" strike="noStrike" cap="none" dirty="0">
                <a:solidFill>
                  <a:schemeClr val="lt1"/>
                </a:solidFill>
                <a:latin typeface="Avenir Next LT Pro" panose="020B0504020202020204" pitchFamily="34" charset="0"/>
                <a:ea typeface="Avenir"/>
                <a:cs typeface="Avenir"/>
                <a:sym typeface="Avenir"/>
              </a:rPr>
              <a:t>brewery</a:t>
            </a:r>
            <a:r>
              <a:rPr lang="en-US" sz="1200" b="0" i="0" u="none" strike="noStrike" cap="none" dirty="0">
                <a:solidFill>
                  <a:schemeClr val="lt1"/>
                </a:solidFill>
                <a:latin typeface="Avenir Next LT Pro" panose="020B0504020202020204" pitchFamily="34" charset="0"/>
                <a:ea typeface="Avenir"/>
                <a:cs typeface="Avenir"/>
                <a:sym typeface="Avenir"/>
              </a:rPr>
              <a:t> locations</a:t>
            </a:r>
          </a:p>
          <a:p>
            <a:pPr marL="0" marR="0" lvl="0" indent="0" algn="ctr" rtl="0">
              <a:lnSpc>
                <a:spcPct val="90000"/>
              </a:lnSpc>
              <a:spcBef>
                <a:spcPts val="0"/>
              </a:spcBef>
              <a:spcAft>
                <a:spcPts val="0"/>
              </a:spcAft>
              <a:buClr>
                <a:schemeClr val="lt1"/>
              </a:buClr>
              <a:buSzPts val="1200"/>
              <a:buFont typeface="Avenir"/>
              <a:buNone/>
            </a:pPr>
            <a:r>
              <a:rPr lang="en-US" sz="1200" dirty="0">
                <a:solidFill>
                  <a:schemeClr val="lt1"/>
                </a:solidFill>
                <a:latin typeface="Avenir Next LT Pro" panose="020B0504020202020204" pitchFamily="34" charset="0"/>
                <a:ea typeface="Avenir"/>
                <a:cs typeface="Avenir"/>
                <a:sym typeface="Avenir"/>
              </a:rPr>
              <a:t>(3 features)</a:t>
            </a:r>
            <a:endParaRPr sz="1200" b="0" i="0" u="none" strike="noStrike" cap="none" dirty="0">
              <a:solidFill>
                <a:schemeClr val="lt1"/>
              </a:solidFill>
              <a:latin typeface="Avenir Next LT Pro" panose="020B0504020202020204" pitchFamily="34" charset="0"/>
              <a:ea typeface="Avenir"/>
              <a:cs typeface="Avenir"/>
              <a:sym typeface="Avenir"/>
            </a:endParaRPr>
          </a:p>
        </p:txBody>
      </p:sp>
      <p:sp>
        <p:nvSpPr>
          <p:cNvPr id="325" name="Google Shape;325;p7"/>
          <p:cNvSpPr/>
          <p:nvPr/>
        </p:nvSpPr>
        <p:spPr>
          <a:xfrm rot="18286081">
            <a:off x="4742918" y="2808207"/>
            <a:ext cx="993369" cy="0"/>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sp>
        <p:nvSpPr>
          <p:cNvPr id="326" name="Google Shape;326;p7"/>
          <p:cNvSpPr/>
          <p:nvPr/>
        </p:nvSpPr>
        <p:spPr>
          <a:xfrm rot="13884447">
            <a:off x="6672627" y="2808207"/>
            <a:ext cx="1044036" cy="0"/>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cxnSp>
        <p:nvCxnSpPr>
          <p:cNvPr id="327" name="Google Shape;327;p7"/>
          <p:cNvCxnSpPr/>
          <p:nvPr/>
        </p:nvCxnSpPr>
        <p:spPr>
          <a:xfrm>
            <a:off x="5522840" y="2400196"/>
            <a:ext cx="148080" cy="0"/>
          </a:xfrm>
          <a:prstGeom prst="straightConnector1">
            <a:avLst/>
          </a:prstGeom>
          <a:noFill/>
          <a:ln w="15875" cap="rnd" cmpd="sng">
            <a:solidFill>
              <a:srgbClr val="7B938B"/>
            </a:solidFill>
            <a:prstDash val="solid"/>
            <a:round/>
            <a:headEnd type="none" w="sm" len="sm"/>
            <a:tailEnd type="none" w="sm" len="sm"/>
          </a:ln>
        </p:spPr>
      </p:cxnSp>
      <p:sp>
        <p:nvSpPr>
          <p:cNvPr id="328" name="Google Shape;328;p7"/>
          <p:cNvSpPr/>
          <p:nvPr/>
        </p:nvSpPr>
        <p:spPr>
          <a:xfrm>
            <a:off x="5670920" y="2085190"/>
            <a:ext cx="1050022" cy="6300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29" name="Google Shape;329;p7"/>
          <p:cNvSpPr txBox="1"/>
          <p:nvPr/>
        </p:nvSpPr>
        <p:spPr>
          <a:xfrm>
            <a:off x="5670920" y="2085190"/>
            <a:ext cx="1050022" cy="630013"/>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Clr>
                <a:schemeClr val="lt2"/>
              </a:buClr>
              <a:buSzPts val="1200"/>
              <a:buFont typeface="Avenir"/>
              <a:buNone/>
            </a:pPr>
            <a:r>
              <a:rPr lang="en-US" b="0" i="0" u="none" strike="noStrike" cap="none" dirty="0">
                <a:solidFill>
                  <a:schemeClr val="lt2"/>
                </a:solidFill>
                <a:latin typeface="Avenir Next LT Pro" panose="020B0504020202020204" pitchFamily="34" charset="0"/>
                <a:ea typeface="Avenir"/>
                <a:cs typeface="Avenir"/>
                <a:sym typeface="Avenir"/>
              </a:rPr>
              <a:t>Remove retired beers</a:t>
            </a:r>
            <a:endParaRPr b="0" i="0" u="none" strike="noStrike" cap="none" dirty="0">
              <a:solidFill>
                <a:schemeClr val="lt2"/>
              </a:solidFill>
              <a:latin typeface="Avenir Next LT Pro" panose="020B0504020202020204" pitchFamily="34" charset="0"/>
              <a:ea typeface="Avenir"/>
              <a:cs typeface="Avenir"/>
              <a:sym typeface="Avenir"/>
            </a:endParaRPr>
          </a:p>
        </p:txBody>
      </p:sp>
      <p:cxnSp>
        <p:nvCxnSpPr>
          <p:cNvPr id="330" name="Google Shape;330;p7"/>
          <p:cNvCxnSpPr/>
          <p:nvPr/>
        </p:nvCxnSpPr>
        <p:spPr>
          <a:xfrm>
            <a:off x="6710782" y="2390036"/>
            <a:ext cx="148080" cy="0"/>
          </a:xfrm>
          <a:prstGeom prst="straightConnector1">
            <a:avLst/>
          </a:prstGeom>
          <a:noFill/>
          <a:ln w="15875" cap="rnd" cmpd="sng">
            <a:solidFill>
              <a:srgbClr val="7B938B"/>
            </a:solidFill>
            <a:prstDash val="solid"/>
            <a:round/>
            <a:headEnd type="none" w="sm" len="sm"/>
            <a:tailEnd type="none" w="sm" len="sm"/>
          </a:ln>
        </p:spPr>
      </p:cxnSp>
      <p:sp>
        <p:nvSpPr>
          <p:cNvPr id="331" name="Google Shape;331;p7"/>
          <p:cNvSpPr/>
          <p:nvPr/>
        </p:nvSpPr>
        <p:spPr>
          <a:xfrm>
            <a:off x="4961605" y="3317074"/>
            <a:ext cx="608860" cy="0"/>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sp>
        <p:nvSpPr>
          <p:cNvPr id="332" name="Google Shape;332;p7"/>
          <p:cNvSpPr/>
          <p:nvPr/>
        </p:nvSpPr>
        <p:spPr>
          <a:xfrm rot="10800000">
            <a:off x="6916647" y="3317074"/>
            <a:ext cx="608860" cy="0"/>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cxnSp>
        <p:nvCxnSpPr>
          <p:cNvPr id="333" name="Google Shape;333;p7"/>
          <p:cNvCxnSpPr/>
          <p:nvPr/>
        </p:nvCxnSpPr>
        <p:spPr>
          <a:xfrm>
            <a:off x="5570465" y="3317074"/>
            <a:ext cx="148080" cy="0"/>
          </a:xfrm>
          <a:prstGeom prst="straightConnector1">
            <a:avLst/>
          </a:prstGeom>
          <a:noFill/>
          <a:ln w="15875" cap="rnd" cmpd="sng">
            <a:solidFill>
              <a:srgbClr val="7B938B"/>
            </a:solidFill>
            <a:prstDash val="solid"/>
            <a:round/>
            <a:headEnd type="none" w="sm" len="sm"/>
            <a:tailEnd type="none" w="sm" len="sm"/>
          </a:ln>
        </p:spPr>
      </p:cxnSp>
      <p:sp>
        <p:nvSpPr>
          <p:cNvPr id="334" name="Google Shape;334;p7"/>
          <p:cNvSpPr/>
          <p:nvPr/>
        </p:nvSpPr>
        <p:spPr>
          <a:xfrm>
            <a:off x="5718545" y="3002067"/>
            <a:ext cx="1050022" cy="6300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35" name="Google Shape;335;p7"/>
          <p:cNvSpPr txBox="1"/>
          <p:nvPr/>
        </p:nvSpPr>
        <p:spPr>
          <a:xfrm>
            <a:off x="5677905" y="3002067"/>
            <a:ext cx="1050022" cy="630013"/>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Clr>
                <a:schemeClr val="accent2"/>
              </a:buClr>
              <a:buSzPts val="1200"/>
              <a:buFont typeface="Avenir"/>
              <a:buNone/>
            </a:pPr>
            <a:r>
              <a:rPr lang="en-US" b="0" i="0" u="none" strike="noStrike" cap="none" dirty="0">
                <a:solidFill>
                  <a:schemeClr val="accent2"/>
                </a:solidFill>
                <a:latin typeface="Avenir Next LT Pro" panose="020B0504020202020204" pitchFamily="34" charset="0"/>
                <a:ea typeface="Avenir"/>
                <a:cs typeface="Avenir"/>
                <a:sym typeface="Avenir"/>
              </a:rPr>
              <a:t>Remove breweries with no location </a:t>
            </a:r>
            <a:endParaRPr b="0" i="0" u="none" strike="noStrike" cap="none" dirty="0">
              <a:solidFill>
                <a:schemeClr val="accent2"/>
              </a:solidFill>
              <a:latin typeface="Avenir Next LT Pro" panose="020B0504020202020204" pitchFamily="34" charset="0"/>
              <a:ea typeface="Avenir"/>
              <a:cs typeface="Avenir"/>
              <a:sym typeface="Avenir"/>
            </a:endParaRPr>
          </a:p>
        </p:txBody>
      </p:sp>
      <p:cxnSp>
        <p:nvCxnSpPr>
          <p:cNvPr id="336" name="Google Shape;336;p7"/>
          <p:cNvCxnSpPr/>
          <p:nvPr/>
        </p:nvCxnSpPr>
        <p:spPr>
          <a:xfrm>
            <a:off x="6768567" y="3317074"/>
            <a:ext cx="148080" cy="0"/>
          </a:xfrm>
          <a:prstGeom prst="straightConnector1">
            <a:avLst/>
          </a:prstGeom>
          <a:noFill/>
          <a:ln w="15875" cap="rnd" cmpd="sng">
            <a:solidFill>
              <a:srgbClr val="7B938B"/>
            </a:solidFill>
            <a:prstDash val="solid"/>
            <a:round/>
            <a:headEnd type="none" w="sm" len="sm"/>
            <a:tailEnd type="none" w="sm" len="sm"/>
          </a:ln>
        </p:spPr>
      </p:cxnSp>
      <p:sp>
        <p:nvSpPr>
          <p:cNvPr id="337" name="Google Shape;337;p7"/>
          <p:cNvSpPr/>
          <p:nvPr/>
        </p:nvSpPr>
        <p:spPr>
          <a:xfrm rot="3576240" flipV="1">
            <a:off x="4730397" y="3804434"/>
            <a:ext cx="978950" cy="45719"/>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sp>
        <p:nvSpPr>
          <p:cNvPr id="338" name="Google Shape;338;p7"/>
          <p:cNvSpPr/>
          <p:nvPr/>
        </p:nvSpPr>
        <p:spPr>
          <a:xfrm rot="7182267" flipV="1">
            <a:off x="6764453" y="3835930"/>
            <a:ext cx="1005783" cy="45719"/>
          </a:xfrm>
          <a:custGeom>
            <a:avLst/>
            <a:gdLst/>
            <a:ahLst/>
            <a:cxnLst/>
            <a:rect l="l" t="t" r="r" b="b"/>
            <a:pathLst>
              <a:path w="120000" h="120000" extrusionOk="0">
                <a:moveTo>
                  <a:pt x="0" y="0"/>
                </a:moveTo>
                <a:lnTo>
                  <a:pt x="120000" y="0"/>
                </a:lnTo>
              </a:path>
            </a:pathLst>
          </a:custGeom>
          <a:noFill/>
          <a:ln w="15875" cap="rnd" cmpd="sng">
            <a:solidFill>
              <a:srgbClr val="7B938B"/>
            </a:solidFill>
            <a:prstDash val="solid"/>
            <a:round/>
            <a:headEnd type="none" w="sm" len="sm"/>
            <a:tailEnd type="none" w="sm" len="sm"/>
          </a:ln>
        </p:spPr>
      </p:sp>
      <p:cxnSp>
        <p:nvCxnSpPr>
          <p:cNvPr id="339" name="Google Shape;339;p7"/>
          <p:cNvCxnSpPr/>
          <p:nvPr/>
        </p:nvCxnSpPr>
        <p:spPr>
          <a:xfrm>
            <a:off x="5459026" y="4271216"/>
            <a:ext cx="148080" cy="0"/>
          </a:xfrm>
          <a:prstGeom prst="straightConnector1">
            <a:avLst/>
          </a:prstGeom>
          <a:noFill/>
          <a:ln w="15875" cap="rnd" cmpd="sng">
            <a:solidFill>
              <a:srgbClr val="7B938B"/>
            </a:solidFill>
            <a:prstDash val="solid"/>
            <a:round/>
            <a:headEnd type="none" w="sm" len="sm"/>
            <a:tailEnd type="none" w="sm" len="sm"/>
          </a:ln>
        </p:spPr>
      </p:cxnSp>
      <p:sp>
        <p:nvSpPr>
          <p:cNvPr id="340" name="Google Shape;340;p7"/>
          <p:cNvSpPr/>
          <p:nvPr/>
        </p:nvSpPr>
        <p:spPr>
          <a:xfrm>
            <a:off x="5728070" y="4184532"/>
            <a:ext cx="1050022" cy="6300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41" name="Google Shape;341;p7"/>
          <p:cNvSpPr txBox="1"/>
          <p:nvPr/>
        </p:nvSpPr>
        <p:spPr>
          <a:xfrm>
            <a:off x="5681700" y="3869524"/>
            <a:ext cx="1050022" cy="630013"/>
          </a:xfrm>
          <a:prstGeom prst="rect">
            <a:avLst/>
          </a:prstGeom>
          <a:noFill/>
          <a:ln>
            <a:noFill/>
          </a:ln>
        </p:spPr>
        <p:txBody>
          <a:bodyPr spcFirstLastPara="1" wrap="square" lIns="85325" tIns="85325" rIns="85325" bIns="85325" anchor="ctr" anchorCtr="0">
            <a:noAutofit/>
          </a:bodyPr>
          <a:lstStyle/>
          <a:p>
            <a:pPr marL="0" marR="0" lvl="0" indent="0" algn="ctr" rtl="0">
              <a:lnSpc>
                <a:spcPct val="90000"/>
              </a:lnSpc>
              <a:spcBef>
                <a:spcPts val="0"/>
              </a:spcBef>
              <a:spcAft>
                <a:spcPts val="0"/>
              </a:spcAft>
              <a:buClr>
                <a:schemeClr val="accent3"/>
              </a:buClr>
              <a:buSzPts val="1200"/>
              <a:buFont typeface="Avenir"/>
              <a:buNone/>
            </a:pPr>
            <a:r>
              <a:rPr lang="en-US" b="0" i="0" u="none" strike="noStrike" cap="none" dirty="0">
                <a:solidFill>
                  <a:schemeClr val="accent3"/>
                </a:solidFill>
                <a:latin typeface="Avenir Next LT Pro" panose="020B0504020202020204" pitchFamily="34" charset="0"/>
                <a:ea typeface="Avenir"/>
                <a:cs typeface="Avenir"/>
                <a:sym typeface="Avenir"/>
              </a:rPr>
              <a:t>Remove closed breweries</a:t>
            </a:r>
            <a:endParaRPr b="0" i="0" u="none" strike="noStrike" cap="none" dirty="0">
              <a:solidFill>
                <a:schemeClr val="accent3"/>
              </a:solidFill>
              <a:latin typeface="Avenir Next LT Pro" panose="020B0504020202020204" pitchFamily="34" charset="0"/>
              <a:ea typeface="Avenir"/>
              <a:cs typeface="Avenir"/>
              <a:sym typeface="Avenir"/>
            </a:endParaRPr>
          </a:p>
        </p:txBody>
      </p:sp>
      <p:cxnSp>
        <p:nvCxnSpPr>
          <p:cNvPr id="342" name="Google Shape;342;p7"/>
          <p:cNvCxnSpPr/>
          <p:nvPr/>
        </p:nvCxnSpPr>
        <p:spPr>
          <a:xfrm>
            <a:off x="6828892" y="4276019"/>
            <a:ext cx="148080" cy="0"/>
          </a:xfrm>
          <a:prstGeom prst="straightConnector1">
            <a:avLst/>
          </a:prstGeom>
          <a:noFill/>
          <a:ln w="15875" cap="rnd" cmpd="sng">
            <a:solidFill>
              <a:srgbClr val="7B938B"/>
            </a:solidFill>
            <a:prstDash val="solid"/>
            <a:round/>
            <a:headEnd type="none" w="sm" len="sm"/>
            <a:tailEnd type="none" w="sm" len="sm"/>
          </a:ln>
        </p:spPr>
      </p:cxnSp>
      <p:sp>
        <p:nvSpPr>
          <p:cNvPr id="343" name="Google Shape;343;p7"/>
          <p:cNvSpPr/>
          <p:nvPr/>
        </p:nvSpPr>
        <p:spPr>
          <a:xfrm>
            <a:off x="7600760" y="2683636"/>
            <a:ext cx="1266875" cy="1266875"/>
          </a:xfrm>
          <a:prstGeom prst="ellipse">
            <a:avLst/>
          </a:prstGeom>
          <a:solidFill>
            <a:srgbClr val="7A8A9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44" name="Google Shape;344;p7"/>
          <p:cNvSpPr txBox="1"/>
          <p:nvPr/>
        </p:nvSpPr>
        <p:spPr>
          <a:xfrm>
            <a:off x="7786290" y="2869166"/>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Dataset </a:t>
            </a:r>
          </a:p>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13.2k</a:t>
            </a:r>
          </a:p>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 records</a:t>
            </a:r>
            <a:endParaRPr b="0" i="0" u="none" strike="noStrike" cap="none" dirty="0">
              <a:solidFill>
                <a:schemeClr val="lt1"/>
              </a:solidFill>
              <a:latin typeface="Avenir Next LT Pro" panose="020B0504020202020204" pitchFamily="34" charset="0"/>
              <a:ea typeface="Avenir"/>
              <a:cs typeface="Avenir"/>
              <a:sym typeface="Avenir"/>
            </a:endParaRPr>
          </a:p>
        </p:txBody>
      </p:sp>
      <p:grpSp>
        <p:nvGrpSpPr>
          <p:cNvPr id="16" name="Group 15">
            <a:extLst>
              <a:ext uri="{FF2B5EF4-FFF2-40B4-BE49-F238E27FC236}">
                <a16:creationId xmlns:a16="http://schemas.microsoft.com/office/drawing/2014/main" id="{2263FD14-88EB-400A-985B-D81F98ADAC6C}"/>
              </a:ext>
            </a:extLst>
          </p:cNvPr>
          <p:cNvGrpSpPr/>
          <p:nvPr/>
        </p:nvGrpSpPr>
        <p:grpSpPr>
          <a:xfrm>
            <a:off x="7851999" y="4723514"/>
            <a:ext cx="1266875" cy="1266875"/>
            <a:chOff x="7851999" y="4855594"/>
            <a:chExt cx="1266875" cy="1266875"/>
          </a:xfrm>
        </p:grpSpPr>
        <p:sp>
          <p:nvSpPr>
            <p:cNvPr id="347" name="Google Shape;347;p7"/>
            <p:cNvSpPr/>
            <p:nvPr/>
          </p:nvSpPr>
          <p:spPr>
            <a:xfrm>
              <a:off x="7851999" y="4855594"/>
              <a:ext cx="1266875" cy="1266875"/>
            </a:xfrm>
            <a:prstGeom prst="ellipse">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48" name="Google Shape;348;p7"/>
            <p:cNvSpPr txBox="1"/>
            <p:nvPr/>
          </p:nvSpPr>
          <p:spPr>
            <a:xfrm>
              <a:off x="8037685" y="5041124"/>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Reduce dataset?</a:t>
              </a:r>
              <a:endParaRPr b="0" i="0" u="none" strike="noStrike" cap="none" dirty="0">
                <a:solidFill>
                  <a:schemeClr val="lt1"/>
                </a:solidFill>
                <a:latin typeface="Avenir Next LT Pro" panose="020B0504020202020204" pitchFamily="34" charset="0"/>
                <a:ea typeface="Avenir"/>
                <a:cs typeface="Avenir"/>
                <a:sym typeface="Avenir"/>
              </a:endParaRPr>
            </a:p>
          </p:txBody>
        </p:sp>
      </p:grpSp>
      <p:grpSp>
        <p:nvGrpSpPr>
          <p:cNvPr id="17" name="Group 16">
            <a:extLst>
              <a:ext uri="{FF2B5EF4-FFF2-40B4-BE49-F238E27FC236}">
                <a16:creationId xmlns:a16="http://schemas.microsoft.com/office/drawing/2014/main" id="{B189A1D5-2DE5-4649-8F16-478BC0B71941}"/>
              </a:ext>
            </a:extLst>
          </p:cNvPr>
          <p:cNvGrpSpPr/>
          <p:nvPr/>
        </p:nvGrpSpPr>
        <p:grpSpPr>
          <a:xfrm>
            <a:off x="10718390" y="4733265"/>
            <a:ext cx="1266875" cy="1266875"/>
            <a:chOff x="10718390" y="4814545"/>
            <a:chExt cx="1266875" cy="1266875"/>
          </a:xfrm>
        </p:grpSpPr>
        <p:sp>
          <p:nvSpPr>
            <p:cNvPr id="349" name="Google Shape;349;p7"/>
            <p:cNvSpPr/>
            <p:nvPr/>
          </p:nvSpPr>
          <p:spPr>
            <a:xfrm>
              <a:off x="10718390" y="4814545"/>
              <a:ext cx="1266875" cy="1266875"/>
            </a:xfrm>
            <a:prstGeom prst="ellipse">
              <a:avLst/>
            </a:prstGeom>
            <a:solidFill>
              <a:srgbClr val="7A7C9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50" name="Google Shape;350;p7"/>
            <p:cNvSpPr txBox="1"/>
            <p:nvPr/>
          </p:nvSpPr>
          <p:spPr>
            <a:xfrm>
              <a:off x="10930823" y="5018911"/>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Load static</a:t>
              </a:r>
            </a:p>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 csv file</a:t>
              </a:r>
              <a:endParaRPr b="0" i="0" u="none" strike="noStrike" cap="none" dirty="0">
                <a:solidFill>
                  <a:schemeClr val="lt1"/>
                </a:solidFill>
                <a:latin typeface="Avenir Next LT Pro" panose="020B0504020202020204" pitchFamily="34" charset="0"/>
                <a:ea typeface="Avenir"/>
                <a:cs typeface="Avenir"/>
                <a:sym typeface="Avenir"/>
              </a:endParaRPr>
            </a:p>
          </p:txBody>
        </p:sp>
      </p:grpSp>
      <p:pic>
        <p:nvPicPr>
          <p:cNvPr id="351" name="Google Shape;351;p7"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352" name="Google Shape;352;p7"/>
          <p:cNvSpPr txBox="1"/>
          <p:nvPr/>
        </p:nvSpPr>
        <p:spPr>
          <a:xfrm>
            <a:off x="674615" y="5533182"/>
            <a:ext cx="959550"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Other ingredients are called adjuncts</a:t>
            </a:r>
            <a:endParaRPr dirty="0">
              <a:latin typeface="Avenir Next LT Pro" panose="020B0504020202020204" pitchFamily="34" charset="0"/>
            </a:endParaRPr>
          </a:p>
        </p:txBody>
      </p:sp>
      <p:sp>
        <p:nvSpPr>
          <p:cNvPr id="51" name="Google Shape;266;p6">
            <a:extLst>
              <a:ext uri="{FF2B5EF4-FFF2-40B4-BE49-F238E27FC236}">
                <a16:creationId xmlns:a16="http://schemas.microsoft.com/office/drawing/2014/main" id="{9A74D208-6582-4B0E-B955-3F3219588B3B}"/>
              </a:ext>
            </a:extLst>
          </p:cNvPr>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Adding Features</a:t>
            </a:r>
            <a:endParaRPr sz="5400" dirty="0">
              <a:latin typeface="Cinzel Regular"/>
              <a:ea typeface="Cinzel Regular"/>
              <a:cs typeface="Cinzel Regular"/>
              <a:sym typeface="Cinzel Regular"/>
            </a:endParaRPr>
          </a:p>
        </p:txBody>
      </p:sp>
      <p:grpSp>
        <p:nvGrpSpPr>
          <p:cNvPr id="14" name="Group 13">
            <a:extLst>
              <a:ext uri="{FF2B5EF4-FFF2-40B4-BE49-F238E27FC236}">
                <a16:creationId xmlns:a16="http://schemas.microsoft.com/office/drawing/2014/main" id="{EF9496BC-6A56-417E-9215-795783CD689C}"/>
              </a:ext>
            </a:extLst>
          </p:cNvPr>
          <p:cNvGrpSpPr/>
          <p:nvPr/>
        </p:nvGrpSpPr>
        <p:grpSpPr>
          <a:xfrm>
            <a:off x="9279123" y="4754355"/>
            <a:ext cx="1266875" cy="1266875"/>
            <a:chOff x="9102569" y="5252706"/>
            <a:chExt cx="1266875" cy="1266875"/>
          </a:xfrm>
        </p:grpSpPr>
        <p:sp>
          <p:nvSpPr>
            <p:cNvPr id="12" name="Google Shape;347;p7">
              <a:extLst>
                <a:ext uri="{FF2B5EF4-FFF2-40B4-BE49-F238E27FC236}">
                  <a16:creationId xmlns:a16="http://schemas.microsoft.com/office/drawing/2014/main" id="{FD7E7A77-1E74-4F78-A224-D31F8A276D67}"/>
                </a:ext>
              </a:extLst>
            </p:cNvPr>
            <p:cNvSpPr/>
            <p:nvPr/>
          </p:nvSpPr>
          <p:spPr>
            <a:xfrm>
              <a:off x="9102569" y="5252706"/>
              <a:ext cx="1266875" cy="1266875"/>
            </a:xfrm>
            <a:prstGeom prst="ellipse">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13" name="Google Shape;348;p7">
              <a:extLst>
                <a:ext uri="{FF2B5EF4-FFF2-40B4-BE49-F238E27FC236}">
                  <a16:creationId xmlns:a16="http://schemas.microsoft.com/office/drawing/2014/main" id="{F14D499C-2907-475E-8A4D-8568489C4C9B}"/>
                </a:ext>
              </a:extLst>
            </p:cNvPr>
            <p:cNvSpPr txBox="1"/>
            <p:nvPr/>
          </p:nvSpPr>
          <p:spPr>
            <a:xfrm>
              <a:off x="9288098" y="5425822"/>
              <a:ext cx="895815" cy="8958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200"/>
                <a:buFont typeface="Avenir"/>
                <a:buNone/>
              </a:pPr>
              <a:r>
                <a:rPr lang="en-US" b="0" i="0" u="none" strike="noStrike" cap="none" dirty="0">
                  <a:solidFill>
                    <a:schemeClr val="lt1"/>
                  </a:solidFill>
                  <a:latin typeface="Avenir Next LT Pro" panose="020B0504020202020204" pitchFamily="34" charset="0"/>
                  <a:ea typeface="Avenir"/>
                  <a:cs typeface="Avenir"/>
                  <a:sym typeface="Avenir"/>
                </a:rPr>
                <a:t>Use of a database?</a:t>
              </a:r>
              <a:endParaRPr b="0" i="0" u="none" strike="noStrike" cap="none" dirty="0">
                <a:solidFill>
                  <a:schemeClr val="lt1"/>
                </a:solidFill>
                <a:latin typeface="Avenir Next LT Pro" panose="020B0504020202020204" pitchFamily="34" charset="0"/>
                <a:ea typeface="Avenir"/>
                <a:cs typeface="Avenir"/>
                <a:sym typeface="Avenir"/>
              </a:endParaRPr>
            </a:p>
          </p:txBody>
        </p:sp>
      </p:grpSp>
      <p:pic>
        <p:nvPicPr>
          <p:cNvPr id="2" name="Picture 2" descr="Green Check Mark clipart - Hand, Grass, transparent clip art">
            <a:extLst>
              <a:ext uri="{FF2B5EF4-FFF2-40B4-BE49-F238E27FC236}">
                <a16:creationId xmlns:a16="http://schemas.microsoft.com/office/drawing/2014/main" id="{43452D2C-AD81-405D-9798-D71D9B4F203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089763" y="5924175"/>
            <a:ext cx="842381" cy="842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dirty="0">
                <a:latin typeface="Cinzel Regular"/>
                <a:ea typeface="Cinzel Regular"/>
                <a:cs typeface="Cinzel Regular"/>
                <a:sym typeface="Cinzel Regular"/>
              </a:rPr>
              <a:t>Machine Learning</a:t>
            </a:r>
            <a:endParaRPr sz="5400" dirty="0">
              <a:latin typeface="Cinzel Regular"/>
              <a:ea typeface="Cinzel Regular"/>
              <a:cs typeface="Cinzel Regular"/>
              <a:sym typeface="Cinzel Regular"/>
            </a:endParaRPr>
          </a:p>
        </p:txBody>
      </p:sp>
      <p:pic>
        <p:nvPicPr>
          <p:cNvPr id="383" name="Google Shape;383;p9"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384" name="Google Shape;384;p9"/>
          <p:cNvSpPr txBox="1"/>
          <p:nvPr/>
        </p:nvSpPr>
        <p:spPr>
          <a:xfrm>
            <a:off x="698534" y="5545692"/>
            <a:ext cx="90187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dirty="0">
                <a:solidFill>
                  <a:srgbClr val="1B1B1B"/>
                </a:solidFill>
                <a:latin typeface="Avenir Next LT Pro" panose="020B0504020202020204" pitchFamily="34" charset="0"/>
                <a:ea typeface="Avenir"/>
                <a:cs typeface="Avenir"/>
                <a:sym typeface="Avenir"/>
              </a:rPr>
              <a:t>Frosty glasses cause foaming</a:t>
            </a:r>
            <a:endParaRPr dirty="0">
              <a:latin typeface="Avenir Next LT Pro" panose="020B0504020202020204" pitchFamily="34" charset="0"/>
            </a:endParaRPr>
          </a:p>
        </p:txBody>
      </p:sp>
      <p:grpSp>
        <p:nvGrpSpPr>
          <p:cNvPr id="385" name="Google Shape;385;p9"/>
          <p:cNvGrpSpPr/>
          <p:nvPr/>
        </p:nvGrpSpPr>
        <p:grpSpPr>
          <a:xfrm>
            <a:off x="-3330867" y="902048"/>
            <a:ext cx="14786992" cy="6385776"/>
            <a:chOff x="-5362867" y="-821245"/>
            <a:chExt cx="14786992" cy="6385776"/>
          </a:xfrm>
        </p:grpSpPr>
        <p:sp>
          <p:nvSpPr>
            <p:cNvPr id="386" name="Google Shape;386;p9"/>
            <p:cNvSpPr/>
            <p:nvPr/>
          </p:nvSpPr>
          <p:spPr>
            <a:xfrm>
              <a:off x="-5362867" y="-821245"/>
              <a:ext cx="6385776" cy="6385776"/>
            </a:xfrm>
            <a:prstGeom prst="blockArc">
              <a:avLst>
                <a:gd name="adj1" fmla="val 18900000"/>
                <a:gd name="adj2" fmla="val 2700000"/>
                <a:gd name="adj3" fmla="val 338"/>
              </a:avLst>
            </a:prstGeom>
            <a:noFill/>
            <a:ln w="15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87" name="Google Shape;387;p9"/>
            <p:cNvSpPr/>
            <p:nvPr/>
          </p:nvSpPr>
          <p:spPr>
            <a:xfrm>
              <a:off x="535533" y="364663"/>
              <a:ext cx="8888592" cy="729707"/>
            </a:xfrm>
            <a:prstGeom prst="rect">
              <a:avLst/>
            </a:prstGeom>
            <a:solidFill>
              <a:schemeClr val="accent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88" name="Google Shape;388;p9"/>
            <p:cNvSpPr txBox="1"/>
            <p:nvPr/>
          </p:nvSpPr>
          <p:spPr>
            <a:xfrm>
              <a:off x="535533" y="364663"/>
              <a:ext cx="8888592" cy="729707"/>
            </a:xfrm>
            <a:prstGeom prst="rect">
              <a:avLst/>
            </a:prstGeom>
            <a:noFill/>
            <a:ln>
              <a:noFill/>
            </a:ln>
          </p:spPr>
          <p:txBody>
            <a:bodyPr spcFirstLastPara="1" wrap="square" lIns="579200" tIns="68575" rIns="68575" bIns="68575" anchor="ctr" anchorCtr="0">
              <a:noAutofit/>
            </a:bodyPr>
            <a:lstStyle/>
            <a:p>
              <a:pPr rtl="0">
                <a:spcBef>
                  <a:spcPts val="0"/>
                </a:spcBef>
                <a:spcAft>
                  <a:spcPts val="0"/>
                </a:spcAft>
              </a:pPr>
              <a:r>
                <a:rPr lang="en-US" sz="1800" b="0" i="0" u="none" strike="noStrike" dirty="0">
                  <a:solidFill>
                    <a:srgbClr val="FFFFFF"/>
                  </a:solidFill>
                  <a:effectLst/>
                  <a:latin typeface="Avenir Next LT Pro" panose="020B0504020202020204" pitchFamily="34" charset="0"/>
                </a:rPr>
                <a:t>We wanted our model to have the ability to recommend beers outside of rigid styles like “Ale” or “Stout” but aligned to your taste preferences</a:t>
              </a:r>
              <a:endParaRPr lang="en-US" sz="3600" b="0" dirty="0">
                <a:effectLst/>
                <a:latin typeface="Avenir Next LT Pro" panose="020B0504020202020204" pitchFamily="34" charset="0"/>
              </a:endParaRPr>
            </a:p>
          </p:txBody>
        </p:sp>
        <p:sp>
          <p:nvSpPr>
            <p:cNvPr id="389" name="Google Shape;389;p9"/>
            <p:cNvSpPr/>
            <p:nvPr/>
          </p:nvSpPr>
          <p:spPr>
            <a:xfrm>
              <a:off x="79466" y="273450"/>
              <a:ext cx="912133" cy="912133"/>
            </a:xfrm>
            <a:prstGeom prst="ellipse">
              <a:avLst/>
            </a:prstGeom>
            <a:solidFill>
              <a:schemeClr val="lt1"/>
            </a:solidFill>
            <a:ln w="158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0" name="Google Shape;390;p9"/>
            <p:cNvSpPr/>
            <p:nvPr/>
          </p:nvSpPr>
          <p:spPr>
            <a:xfrm>
              <a:off x="953891" y="1459414"/>
              <a:ext cx="8470234" cy="729707"/>
            </a:xfrm>
            <a:prstGeom prst="rect">
              <a:avLst/>
            </a:prstGeom>
            <a:solidFill>
              <a:srgbClr val="85788E"/>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1" name="Google Shape;391;p9"/>
            <p:cNvSpPr txBox="1"/>
            <p:nvPr/>
          </p:nvSpPr>
          <p:spPr>
            <a:xfrm>
              <a:off x="953891" y="1459414"/>
              <a:ext cx="8470234" cy="729707"/>
            </a:xfrm>
            <a:prstGeom prst="rect">
              <a:avLst/>
            </a:prstGeom>
            <a:noFill/>
            <a:ln>
              <a:noFill/>
            </a:ln>
          </p:spPr>
          <p:txBody>
            <a:bodyPr spcFirstLastPara="1" wrap="square" lIns="579200" tIns="68575" rIns="68575" bIns="68575" anchor="ctr" anchorCtr="0">
              <a:noAutofit/>
            </a:bodyPr>
            <a:lstStyle/>
            <a:p>
              <a:pPr rtl="0">
                <a:spcBef>
                  <a:spcPts val="0"/>
                </a:spcBef>
                <a:spcAft>
                  <a:spcPts val="0"/>
                </a:spcAft>
              </a:pPr>
              <a:r>
                <a:rPr lang="en-US" sz="1800" b="0" i="0" u="none" strike="noStrike" dirty="0">
                  <a:solidFill>
                    <a:srgbClr val="FFFFFF"/>
                  </a:solidFill>
                  <a:effectLst/>
                  <a:latin typeface="Avenir Next LT Pro" panose="020B0504020202020204" pitchFamily="34" charset="0"/>
                </a:rPr>
                <a:t>To answer this, we used K-means Clustering to generate discrete groups to enrich our dataset independent of beer style  </a:t>
              </a:r>
              <a:endParaRPr lang="en-US" sz="3600" b="0" dirty="0">
                <a:effectLst/>
                <a:latin typeface="Avenir Next LT Pro" panose="020B0504020202020204" pitchFamily="34" charset="0"/>
              </a:endParaRPr>
            </a:p>
          </p:txBody>
        </p:sp>
        <p:sp>
          <p:nvSpPr>
            <p:cNvPr id="392" name="Google Shape;392;p9"/>
            <p:cNvSpPr/>
            <p:nvPr/>
          </p:nvSpPr>
          <p:spPr>
            <a:xfrm>
              <a:off x="497824" y="1368200"/>
              <a:ext cx="912133" cy="912133"/>
            </a:xfrm>
            <a:prstGeom prst="ellipse">
              <a:avLst/>
            </a:prstGeom>
            <a:solidFill>
              <a:schemeClr val="lt1"/>
            </a:solidFill>
            <a:ln w="15875" cap="rnd" cmpd="sng">
              <a:solidFill>
                <a:srgbClr val="8578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3" name="Google Shape;393;p9"/>
            <p:cNvSpPr/>
            <p:nvPr/>
          </p:nvSpPr>
          <p:spPr>
            <a:xfrm>
              <a:off x="953891" y="2554164"/>
              <a:ext cx="8470234" cy="729707"/>
            </a:xfrm>
            <a:prstGeom prst="rect">
              <a:avLst/>
            </a:prstGeom>
            <a:solidFill>
              <a:srgbClr val="8B7585"/>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4" name="Google Shape;394;p9"/>
            <p:cNvSpPr txBox="1"/>
            <p:nvPr/>
          </p:nvSpPr>
          <p:spPr>
            <a:xfrm>
              <a:off x="953891" y="2554164"/>
              <a:ext cx="8470234" cy="729707"/>
            </a:xfrm>
            <a:prstGeom prst="rect">
              <a:avLst/>
            </a:prstGeom>
            <a:noFill/>
            <a:ln>
              <a:noFill/>
            </a:ln>
          </p:spPr>
          <p:txBody>
            <a:bodyPr spcFirstLastPara="1" wrap="square" lIns="579200" tIns="68575" rIns="68575" bIns="68575" anchor="ctr" anchorCtr="0">
              <a:noAutofit/>
            </a:bodyPr>
            <a:lstStyle/>
            <a:p>
              <a:pPr rtl="0">
                <a:spcBef>
                  <a:spcPts val="0"/>
                </a:spcBef>
                <a:spcAft>
                  <a:spcPts val="0"/>
                </a:spcAft>
              </a:pPr>
              <a:r>
                <a:rPr lang="en-US" sz="1800" b="0" i="0" u="none" strike="noStrike" dirty="0">
                  <a:solidFill>
                    <a:srgbClr val="FFFFFF"/>
                  </a:solidFill>
                  <a:effectLst/>
                  <a:latin typeface="Avenir Next LT Pro" panose="020B0504020202020204" pitchFamily="34" charset="0"/>
                </a:rPr>
                <a:t> Our model </a:t>
              </a:r>
              <a:r>
                <a:rPr lang="en-US" sz="1800" b="0" i="0" u="none" strike="noStrike" dirty="0" err="1">
                  <a:solidFill>
                    <a:srgbClr val="FFFFFF"/>
                  </a:solidFill>
                  <a:effectLst/>
                  <a:latin typeface="Avenir Next LT Pro" panose="020B0504020202020204" pitchFamily="34" charset="0"/>
                </a:rPr>
                <a:t>optimised</a:t>
              </a:r>
              <a:r>
                <a:rPr lang="en-US" sz="1800" b="0" i="0" u="none" strike="noStrike" dirty="0">
                  <a:solidFill>
                    <a:srgbClr val="FFFFFF"/>
                  </a:solidFill>
                  <a:effectLst/>
                  <a:latin typeface="Avenir Next LT Pro" panose="020B0504020202020204" pitchFamily="34" charset="0"/>
                </a:rPr>
                <a:t> at 22 clusters, confirmed with a Silhouette Score of 0.61  </a:t>
              </a:r>
              <a:r>
                <a:rPr lang="en-US" sz="1800" b="0" i="0" u="none" strike="noStrike" dirty="0">
                  <a:solidFill>
                    <a:srgbClr val="000000"/>
                  </a:solidFill>
                  <a:effectLst/>
                  <a:latin typeface="Avenir Next LT Pro" panose="020B0504020202020204" pitchFamily="34" charset="0"/>
                </a:rPr>
                <a:t> </a:t>
              </a:r>
              <a:endParaRPr lang="en-US" sz="3600" b="0" dirty="0">
                <a:effectLst/>
                <a:latin typeface="Avenir Next LT Pro" panose="020B0504020202020204" pitchFamily="34" charset="0"/>
              </a:endParaRPr>
            </a:p>
          </p:txBody>
        </p:sp>
        <p:sp>
          <p:nvSpPr>
            <p:cNvPr id="395" name="Google Shape;395;p9"/>
            <p:cNvSpPr/>
            <p:nvPr/>
          </p:nvSpPr>
          <p:spPr>
            <a:xfrm>
              <a:off x="497824" y="2462951"/>
              <a:ext cx="912133" cy="912133"/>
            </a:xfrm>
            <a:prstGeom prst="ellipse">
              <a:avLst/>
            </a:prstGeom>
            <a:solidFill>
              <a:schemeClr val="lt1"/>
            </a:solidFill>
            <a:ln w="15875" cap="rnd" cmpd="sng">
              <a:solidFill>
                <a:srgbClr val="8B7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6" name="Google Shape;396;p9"/>
            <p:cNvSpPr/>
            <p:nvPr/>
          </p:nvSpPr>
          <p:spPr>
            <a:xfrm>
              <a:off x="535533" y="3648915"/>
              <a:ext cx="8888592" cy="729707"/>
            </a:xfrm>
            <a:prstGeom prst="rect">
              <a:avLst/>
            </a:prstGeom>
            <a:solidFill>
              <a:srgbClr val="887274"/>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sp>
          <p:nvSpPr>
            <p:cNvPr id="397" name="Google Shape;397;p9"/>
            <p:cNvSpPr txBox="1"/>
            <p:nvPr/>
          </p:nvSpPr>
          <p:spPr>
            <a:xfrm>
              <a:off x="535533" y="3648915"/>
              <a:ext cx="8888592" cy="729707"/>
            </a:xfrm>
            <a:prstGeom prst="rect">
              <a:avLst/>
            </a:prstGeom>
            <a:noFill/>
            <a:ln>
              <a:noFill/>
            </a:ln>
          </p:spPr>
          <p:txBody>
            <a:bodyPr spcFirstLastPara="1" wrap="square" lIns="579200" tIns="68575" rIns="68575" bIns="68575" anchor="ctr" anchorCtr="0">
              <a:noAutofit/>
            </a:bodyPr>
            <a:lstStyle/>
            <a:p>
              <a:pPr rtl="0">
                <a:spcBef>
                  <a:spcPts val="0"/>
                </a:spcBef>
                <a:spcAft>
                  <a:spcPts val="0"/>
                </a:spcAft>
              </a:pPr>
              <a:r>
                <a:rPr lang="en-US" sz="1800" b="0" i="0" u="none" strike="noStrike" dirty="0">
                  <a:solidFill>
                    <a:srgbClr val="FFFFFF"/>
                  </a:solidFill>
                  <a:effectLst/>
                  <a:latin typeface="Avenir Next LT Pro" panose="020B0504020202020204" pitchFamily="34" charset="0"/>
                </a:rPr>
                <a:t>With our new information fed back into our data we apply a cosine similarity analysis based on user input to predict five different beers</a:t>
              </a:r>
              <a:endParaRPr lang="en-US" sz="3600" b="0" dirty="0">
                <a:effectLst/>
                <a:latin typeface="Avenir Next LT Pro" panose="020B0504020202020204" pitchFamily="34" charset="0"/>
              </a:endParaRPr>
            </a:p>
          </p:txBody>
        </p:sp>
        <p:sp>
          <p:nvSpPr>
            <p:cNvPr id="398" name="Google Shape;398;p9"/>
            <p:cNvSpPr/>
            <p:nvPr/>
          </p:nvSpPr>
          <p:spPr>
            <a:xfrm>
              <a:off x="79466" y="3557701"/>
              <a:ext cx="912133" cy="912133"/>
            </a:xfrm>
            <a:prstGeom prst="ellipse">
              <a:avLst/>
            </a:prstGeom>
            <a:solidFill>
              <a:schemeClr val="lt1"/>
            </a:solidFill>
            <a:ln w="15875" cap="rnd" cmpd="sng">
              <a:solidFill>
                <a:srgbClr val="8872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venir Next LT Pro" panose="020B05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0"/>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5400"/>
              <a:buFont typeface="Cinzel Regular"/>
              <a:buNone/>
            </a:pPr>
            <a:r>
              <a:rPr lang="en-US" sz="5400">
                <a:latin typeface="Cinzel Regular"/>
                <a:ea typeface="Cinzel Regular"/>
                <a:cs typeface="Cinzel Regular"/>
                <a:sym typeface="Cinzel Regular"/>
              </a:rPr>
              <a:t>Training the model</a:t>
            </a:r>
            <a:endParaRPr sz="5400">
              <a:latin typeface="Cinzel Regular"/>
              <a:ea typeface="Cinzel Regular"/>
              <a:cs typeface="Cinzel Regular"/>
              <a:sym typeface="Cinzel Regular"/>
            </a:endParaRPr>
          </a:p>
        </p:txBody>
      </p:sp>
      <p:pic>
        <p:nvPicPr>
          <p:cNvPr id="406" name="Google Shape;406;p10" descr="Alcohol Beer Stein - Free vector graphic on Pixabay"/>
          <p:cNvPicPr preferRelativeResize="0"/>
          <p:nvPr/>
        </p:nvPicPr>
        <p:blipFill rotWithShape="1">
          <a:blip r:embed="rId3">
            <a:alphaModFix/>
          </a:blip>
          <a:srcRect/>
          <a:stretch/>
        </p:blipFill>
        <p:spPr>
          <a:xfrm>
            <a:off x="399587" y="4665785"/>
            <a:ext cx="1372277" cy="1929764"/>
          </a:xfrm>
          <a:prstGeom prst="rect">
            <a:avLst/>
          </a:prstGeom>
          <a:noFill/>
          <a:ln>
            <a:noFill/>
          </a:ln>
        </p:spPr>
      </p:pic>
      <p:sp>
        <p:nvSpPr>
          <p:cNvPr id="407" name="Google Shape;407;p10"/>
          <p:cNvSpPr txBox="1"/>
          <p:nvPr/>
        </p:nvSpPr>
        <p:spPr>
          <a:xfrm>
            <a:off x="693404" y="5179494"/>
            <a:ext cx="936104" cy="12234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1" i="0" u="none" strike="noStrike" cap="none">
                <a:solidFill>
                  <a:srgbClr val="1B1B1B"/>
                </a:solidFill>
                <a:latin typeface="Avenir"/>
                <a:ea typeface="Avenir"/>
                <a:cs typeface="Avenir"/>
                <a:sym typeface="Avenir"/>
              </a:rPr>
              <a:t>Storing any kind of beer above 12° C will deteriorate its flavor and quality</a:t>
            </a:r>
            <a:endParaRPr/>
          </a:p>
        </p:txBody>
      </p:sp>
      <p:graphicFrame>
        <p:nvGraphicFramePr>
          <p:cNvPr id="4" name="Diagram 3">
            <a:extLst>
              <a:ext uri="{FF2B5EF4-FFF2-40B4-BE49-F238E27FC236}">
                <a16:creationId xmlns:a16="http://schemas.microsoft.com/office/drawing/2014/main" id="{1CCC3C30-2275-44B6-A513-18FF983415FE}"/>
              </a:ext>
            </a:extLst>
          </p:cNvPr>
          <p:cNvGraphicFramePr/>
          <p:nvPr>
            <p:extLst>
              <p:ext uri="{D42A27DB-BD31-4B8C-83A1-F6EECF244321}">
                <p14:modId xmlns:p14="http://schemas.microsoft.com/office/powerpoint/2010/main" val="3785657850"/>
              </p:ext>
            </p:extLst>
          </p:nvPr>
        </p:nvGraphicFramePr>
        <p:xfrm>
          <a:off x="913795" y="370389"/>
          <a:ext cx="10736261" cy="6032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2019</Words>
  <Application>Microsoft Office PowerPoint</Application>
  <PresentationFormat>Widescreen</PresentationFormat>
  <Paragraphs>225</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Lustria</vt:lpstr>
      <vt:lpstr>Cinzel Regular</vt:lpstr>
      <vt:lpstr>Noto Sans Symbols</vt:lpstr>
      <vt:lpstr>Avenir</vt:lpstr>
      <vt:lpstr>Arial</vt:lpstr>
      <vt:lpstr>Avenir Next LT Pro</vt:lpstr>
      <vt:lpstr>Slate</vt:lpstr>
      <vt:lpstr>PowerPoint Presentation</vt:lpstr>
      <vt:lpstr>PowerPoint Presentation</vt:lpstr>
      <vt:lpstr>Data points</vt:lpstr>
      <vt:lpstr>Data Munging</vt:lpstr>
      <vt:lpstr>Data Extraction</vt:lpstr>
      <vt:lpstr>Data Transformation</vt:lpstr>
      <vt:lpstr>Adding Features</vt:lpstr>
      <vt:lpstr>Machine Learning</vt:lpstr>
      <vt:lpstr>Training the model</vt:lpstr>
      <vt:lpstr>Cluster Optimisation</vt:lpstr>
      <vt:lpstr>Web App</vt:lpstr>
      <vt:lpstr>Leaflet Visualisation</vt:lpstr>
      <vt:lpstr>Interesting Observations</vt:lpstr>
      <vt:lpstr>Challenges</vt:lpstr>
      <vt:lpstr>More Time</vt:lpstr>
      <vt:lpstr>Future Features</vt:lpstr>
      <vt:lpstr>Demo</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Shamai</dc:creator>
  <cp:lastModifiedBy>Katherine Shamai</cp:lastModifiedBy>
  <cp:revision>48</cp:revision>
  <dcterms:created xsi:type="dcterms:W3CDTF">2020-10-20T10:06:26Z</dcterms:created>
  <dcterms:modified xsi:type="dcterms:W3CDTF">2020-10-30T09:01:21Z</dcterms:modified>
</cp:coreProperties>
</file>