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4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726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426367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E69138"/>
                </a:solidFill>
              </a:rPr>
              <a:t>Quizzer Project</a:t>
            </a:r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685800" y="214837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Siva Datta Koneru, Haince Pen, Anshu Raina, Wei Shi Shi, Mackenzie Willard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solidFill>
                  <a:srgbClr val="E69138"/>
                </a:solidFill>
              </a:rPr>
              <a:t>Key Restrictions 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This is used in the MCU area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F6B26B"/>
                </a:solidFill>
              </a:rPr>
              <a:t>&lt;xs:key name="choiceId"&gt;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F6B26B"/>
                </a:solidFill>
              </a:rPr>
              <a:t>            &lt;xs:selector xpath="ques/option"&gt;&lt;/xs:selector&gt;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F6B26B"/>
                </a:solidFill>
              </a:rPr>
              <a:t>            &lt;xs:field xpath="@id"&gt;&lt;/xs:field&gt;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F6B26B"/>
                </a:solidFill>
              </a:rPr>
              <a:t>        &lt;/xs:key&gt;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F6B26B"/>
                </a:solidFill>
              </a:rPr>
              <a:t>        &lt;xs:keyref refer="choiceId" name="answer"&gt;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F6B26B"/>
                </a:solidFill>
              </a:rPr>
              <a:t>            &lt;xs:selector xpath="ans"&gt;&lt;/xs:selector&gt;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F6B26B"/>
                </a:solidFill>
              </a:rPr>
              <a:t>            &lt;xs:field xpath="."&gt;&lt;/xs:field&gt;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F6B26B"/>
                </a:solidFill>
              </a:rPr>
              <a:t>      &lt;/xs:keyref&gt;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57200" y="14292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solidFill>
                  <a:srgbClr val="E69138"/>
                </a:solidFill>
              </a:rPr>
              <a:t>XML Data Process</a:t>
            </a:r>
            <a:r>
              <a:rPr lang="en"/>
              <a:t> 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25400" y="10633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F6B26B"/>
                </a:solidFill>
              </a:rPr>
              <a:t>Quiz.xml</a:t>
            </a:r>
            <a:r>
              <a:rPr lang="en"/>
              <a:t> 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810375" y="2059650"/>
            <a:ext cx="1012799" cy="3005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Quiz.xml </a:t>
            </a:r>
          </a:p>
        </p:txBody>
      </p:sp>
      <p:sp>
        <p:nvSpPr>
          <p:cNvPr id="87" name="Shape 87"/>
          <p:cNvSpPr/>
          <p:nvPr/>
        </p:nvSpPr>
        <p:spPr>
          <a:xfrm>
            <a:off x="3263975" y="2059650"/>
            <a:ext cx="882899" cy="6752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student</a:t>
            </a:r>
          </a:p>
        </p:txBody>
      </p:sp>
      <p:sp>
        <p:nvSpPr>
          <p:cNvPr id="88" name="Shape 88"/>
          <p:cNvSpPr/>
          <p:nvPr/>
        </p:nvSpPr>
        <p:spPr>
          <a:xfrm>
            <a:off x="1851312" y="2059650"/>
            <a:ext cx="1384499" cy="35999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answered by</a:t>
            </a:r>
          </a:p>
        </p:txBody>
      </p:sp>
      <p:sp>
        <p:nvSpPr>
          <p:cNvPr id="89" name="Shape 89"/>
          <p:cNvSpPr/>
          <p:nvPr/>
        </p:nvSpPr>
        <p:spPr>
          <a:xfrm>
            <a:off x="5081650" y="2831050"/>
            <a:ext cx="1012799" cy="7703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professor</a:t>
            </a:r>
          </a:p>
        </p:txBody>
      </p:sp>
      <p:sp>
        <p:nvSpPr>
          <p:cNvPr id="90" name="Shape 90"/>
          <p:cNvSpPr/>
          <p:nvPr/>
        </p:nvSpPr>
        <p:spPr>
          <a:xfrm>
            <a:off x="3263975" y="2988225"/>
            <a:ext cx="1817699" cy="35999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graded by</a:t>
            </a:r>
          </a:p>
        </p:txBody>
      </p:sp>
      <p:sp>
        <p:nvSpPr>
          <p:cNvPr id="91" name="Shape 91"/>
          <p:cNvSpPr/>
          <p:nvPr/>
        </p:nvSpPr>
        <p:spPr>
          <a:xfrm>
            <a:off x="1851325" y="2431050"/>
            <a:ext cx="1384499" cy="3039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upload back</a:t>
            </a:r>
          </a:p>
        </p:txBody>
      </p:sp>
      <p:sp>
        <p:nvSpPr>
          <p:cNvPr id="92" name="Shape 92"/>
          <p:cNvSpPr/>
          <p:nvPr/>
        </p:nvSpPr>
        <p:spPr>
          <a:xfrm>
            <a:off x="2318525" y="2937525"/>
            <a:ext cx="1012799" cy="4613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Objective question</a:t>
            </a:r>
          </a:p>
        </p:txBody>
      </p:sp>
      <p:sp>
        <p:nvSpPr>
          <p:cNvPr id="93" name="Shape 93"/>
          <p:cNvSpPr/>
          <p:nvPr/>
        </p:nvSpPr>
        <p:spPr>
          <a:xfrm>
            <a:off x="2318525" y="3731225"/>
            <a:ext cx="1103100" cy="6752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Subjective question</a:t>
            </a:r>
          </a:p>
        </p:txBody>
      </p:sp>
      <p:sp>
        <p:nvSpPr>
          <p:cNvPr id="94" name="Shape 94"/>
          <p:cNvSpPr/>
          <p:nvPr/>
        </p:nvSpPr>
        <p:spPr>
          <a:xfrm>
            <a:off x="1823175" y="3106275"/>
            <a:ext cx="461399" cy="12389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1840150" y="4057850"/>
            <a:ext cx="461399" cy="12389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3438600" y="3939800"/>
            <a:ext cx="1468499" cy="35999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graded by</a:t>
            </a:r>
          </a:p>
        </p:txBody>
      </p:sp>
      <p:sp>
        <p:nvSpPr>
          <p:cNvPr id="97" name="Shape 97"/>
          <p:cNvSpPr/>
          <p:nvPr/>
        </p:nvSpPr>
        <p:spPr>
          <a:xfrm>
            <a:off x="5081650" y="3782250"/>
            <a:ext cx="1103100" cy="9566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processor</a:t>
            </a:r>
          </a:p>
        </p:txBody>
      </p:sp>
      <p:sp>
        <p:nvSpPr>
          <p:cNvPr id="98" name="Shape 98"/>
          <p:cNvSpPr/>
          <p:nvPr/>
        </p:nvSpPr>
        <p:spPr>
          <a:xfrm>
            <a:off x="1902325" y="4738825"/>
            <a:ext cx="4749299" cy="35999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Analysis Result</a:t>
            </a:r>
          </a:p>
        </p:txBody>
      </p:sp>
      <p:sp>
        <p:nvSpPr>
          <p:cNvPr id="99" name="Shape 99"/>
          <p:cNvSpPr/>
          <p:nvPr/>
        </p:nvSpPr>
        <p:spPr>
          <a:xfrm>
            <a:off x="1851325" y="4406525"/>
            <a:ext cx="3168300" cy="3039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upload back（completely graded）</a:t>
            </a:r>
          </a:p>
        </p:txBody>
      </p:sp>
      <p:sp>
        <p:nvSpPr>
          <p:cNvPr id="100" name="Shape 100"/>
          <p:cNvSpPr/>
          <p:nvPr/>
        </p:nvSpPr>
        <p:spPr>
          <a:xfrm>
            <a:off x="6730775" y="2059650"/>
            <a:ext cx="967499" cy="3078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XLS File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457200" y="1933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Alternate Technologies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457200" y="1273750"/>
            <a:ext cx="26265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F6B26B"/>
                </a:solidFill>
              </a:rPr>
              <a:t>Extract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XSLT+XPATH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F6B26B"/>
                </a:solidFill>
              </a:rPr>
              <a:t>DOM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SAX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Designer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body" idx="2"/>
          </p:nvPr>
        </p:nvSpPr>
        <p:spPr>
          <a:xfrm>
            <a:off x="3607500" y="1273750"/>
            <a:ext cx="19290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F6B26B"/>
                </a:solidFill>
              </a:rPr>
              <a:t>Process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F9CB9C"/>
                </a:solidFill>
              </a:rPr>
              <a:t>Java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C#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3"/>
          </p:nvPr>
        </p:nvSpPr>
        <p:spPr>
          <a:xfrm>
            <a:off x="6434475" y="1273750"/>
            <a:ext cx="2580599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F6B26B"/>
                </a:solidFill>
              </a:rPr>
              <a:t>OutPut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XSLT+XPATH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F9CB9C"/>
                </a:solidFill>
              </a:rPr>
              <a:t>POI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AJAX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Structs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dirty="0"/>
              <a:t>End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समाप्त</a:t>
            </a:r>
            <a:r>
              <a:rPr lang="en" sz="6000" dirty="0">
                <a:solidFill>
                  <a:srgbClr val="212121"/>
                </a:solidFill>
              </a:rPr>
              <a:t>      </a:t>
            </a:r>
            <a:r>
              <a:rPr lang="en" sz="3600" dirty="0">
                <a:solidFill>
                  <a:srgbClr val="212121"/>
                </a:solidFill>
              </a:rPr>
              <a:t> </a:t>
            </a:r>
            <a:r>
              <a:rPr lang="en" sz="3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Finalizar 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ముగించు             النهاية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完成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Concluir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3600" dirty="0">
              <a:solidFill>
                <a:srgbClr val="21212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3600" dirty="0">
              <a:solidFill>
                <a:srgbClr val="21212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6000" dirty="0">
              <a:solidFill>
                <a:srgbClr val="212121"/>
              </a:solidFill>
            </a:endParaRP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solidFill>
                  <a:srgbClr val="E69138"/>
                </a:solidFill>
              </a:rPr>
              <a:t>Quizzes</a:t>
            </a: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The quizzes that we made were Doctor Who, The Big Bang Theory, Marvel and Science. 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There is an area for the professor to show the score, different question types, instruction area. Also we (Wei Shi) developed a java program to extract and analyze the quizzes score.    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Descriptive answer type questions</a:t>
            </a:r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Fill in the blanks</a:t>
            </a:r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Multiple Choice Questions</a:t>
            </a:r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True/False</a:t>
            </a:r>
          </a:p>
          <a:p>
            <a:pPr marL="457200" lvl="0" indent="-4191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Match the following questions</a:t>
            </a:r>
          </a:p>
        </p:txBody>
      </p: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Question Types: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Questions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Every question is allowed to have:</a:t>
            </a:r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Question with lists, choices, hyperlinks, images and simple text</a:t>
            </a:r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Customized answer element</a:t>
            </a:r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Max-score</a:t>
            </a:r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Professor-answer</a:t>
            </a:r>
          </a:p>
          <a:p>
            <a:pPr marL="457200" lvl="0" indent="-4191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Score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solidFill>
                  <a:srgbClr val="E69138"/>
                </a:solidFill>
              </a:rPr>
              <a:t>Model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types of models that we used were </a:t>
            </a:r>
            <a:r>
              <a:rPr lang="en">
                <a:solidFill>
                  <a:srgbClr val="F6B26B"/>
                </a:solidFill>
              </a:rPr>
              <a:t>Doll</a:t>
            </a:r>
            <a:r>
              <a:rPr lang="en"/>
              <a:t>, </a:t>
            </a:r>
            <a:r>
              <a:rPr lang="en">
                <a:solidFill>
                  <a:srgbClr val="F6B26B"/>
                </a:solidFill>
              </a:rPr>
              <a:t>Salami</a:t>
            </a:r>
            <a:r>
              <a:rPr lang="en"/>
              <a:t> and </a:t>
            </a:r>
            <a:r>
              <a:rPr lang="en">
                <a:solidFill>
                  <a:srgbClr val="F6B26B"/>
                </a:solidFill>
              </a:rPr>
              <a:t>Blind</a:t>
            </a:r>
            <a:r>
              <a:rPr lang="en"/>
              <a:t>. Looking through the code you can easily see these. 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457200" y="193403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solidFill>
                  <a:srgbClr val="E69138"/>
                </a:solidFill>
              </a:rPr>
              <a:t>Global Variables</a:t>
            </a:r>
            <a:r>
              <a:rPr lang="en"/>
              <a:t> </a:t>
            </a:r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457200" y="1297887"/>
            <a:ext cx="8408999" cy="1453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6B26B"/>
                </a:solidFill>
              </a:rPr>
              <a:t>Complex Type:</a:t>
            </a:r>
            <a:r>
              <a:rPr lang="en"/>
              <a:t> Quizzer, Course, choices(for our MCQ), MCQ, and many more. 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body" idx="2"/>
          </p:nvPr>
        </p:nvSpPr>
        <p:spPr>
          <a:xfrm>
            <a:off x="457200" y="2998475"/>
            <a:ext cx="8408999" cy="1554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6B26B"/>
                </a:solidFill>
              </a:rPr>
              <a:t>Simple Type:</a:t>
            </a:r>
            <a:r>
              <a:rPr lang="en">
                <a:solidFill>
                  <a:srgbClr val="F3F3F3"/>
                </a:solidFill>
              </a:rPr>
              <a:t> ID, matching-answers, matching-answers-type and more.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solidFill>
                  <a:srgbClr val="E69138"/>
                </a:solidFill>
              </a:rPr>
              <a:t>Using a list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 used a list type for our matching questions. It was called </a:t>
            </a:r>
            <a:r>
              <a:rPr lang="en" u="sng">
                <a:solidFill>
                  <a:srgbClr val="FFFFFF"/>
                </a:solidFill>
              </a:rPr>
              <a:t>matching-answers.</a:t>
            </a:r>
          </a:p>
          <a:p>
            <a:pPr lvl="0" rtl="0">
              <a:spcBef>
                <a:spcPts val="0"/>
              </a:spcBef>
              <a:buNone/>
            </a:pPr>
            <a:endParaRPr u="sng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9CB9C"/>
                </a:solidFill>
              </a:rPr>
              <a:t>&lt;xs:simpleType name="matching-answers"&gt;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9CB9C"/>
                </a:solidFill>
              </a:rPr>
              <a:t> 	&lt;xs:list itemType="matching-answers-type"/&gt; &lt;/xs:simpleType&gt;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solidFill>
                  <a:srgbClr val="E69138"/>
                </a:solidFill>
              </a:rPr>
              <a:t>Enumeration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One of the areas that we used enumeration was in the difficulty of the question level.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  </a:t>
            </a:r>
            <a:r>
              <a:rPr lang="en" sz="1400">
                <a:solidFill>
                  <a:srgbClr val="F9CB9C"/>
                </a:solidFill>
              </a:rPr>
              <a:t>&lt;xs:attribute name="level"&gt;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F9CB9C"/>
                </a:solidFill>
              </a:rPr>
              <a:t>            &lt;xs:simpleType&gt;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F9CB9C"/>
                </a:solidFill>
              </a:rPr>
              <a:t>                &lt;xs:restriction base="xs:token"&gt;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F9CB9C"/>
                </a:solidFill>
              </a:rPr>
              <a:t>                    &lt;xs:enumeration value="easy"/&gt;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F9CB9C"/>
                </a:solidFill>
              </a:rPr>
              <a:t>                    &lt;xs:enumeration value="medium"/&gt;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F9CB9C"/>
                </a:solidFill>
              </a:rPr>
              <a:t>                    &lt;xs:enumeration value="hard"/&gt;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F9CB9C"/>
                </a:solidFill>
              </a:rPr>
              <a:t>                &lt;/xs:restriction&gt;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F9CB9C"/>
                </a:solidFill>
              </a:rPr>
              <a:t>            &lt;/xs:simpleType&gt;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F9CB9C"/>
                </a:solidFill>
              </a:rPr>
              <a:t>        &lt;/xs:attribute&gt;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solidFill>
                  <a:srgbClr val="E69138"/>
                </a:solidFill>
              </a:rPr>
              <a:t>Use of group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One of our uses for group was in question group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F9CB9C"/>
                </a:solidFill>
              </a:rPr>
              <a:t>&lt;xs:group name="questionGroup"&gt;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F9CB9C"/>
                </a:solidFill>
              </a:rPr>
              <a:t>    &lt;xs:annotation&gt;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F9CB9C"/>
                </a:solidFill>
              </a:rPr>
              <a:t>        &lt;xs:documentation&gt;The group of elements which are common for all the questions&lt;/xs:documentation&gt;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F9CB9C"/>
                </a:solidFill>
              </a:rPr>
              <a:t>    &lt;/xs:annotation&gt;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F9CB9C"/>
                </a:solidFill>
              </a:rPr>
              <a:t>    &lt;xs:sequence&gt;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F9CB9C"/>
                </a:solidFill>
              </a:rPr>
              <a:t>    &lt;xs:element name="max-score" minOccurs="1" type="xs:float" default="0"&gt;&lt;/xs:element&gt;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F9CB9C"/>
                </a:solidFill>
              </a:rPr>
              <a:t>    &lt;xs:element name="prof-answer" minOccurs="1" type="xs:string"/&gt;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F9CB9C"/>
                </a:solidFill>
              </a:rPr>
              <a:t>    &lt;xs:element name="prof-score" minOccurs="1" type="xs:float" default="0"/&gt;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F9CB9C"/>
                </a:solidFill>
              </a:rPr>
              <a:t>    &lt;/xs:sequence&gt;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F9CB9C"/>
                </a:solidFill>
              </a:rPr>
              <a:t>&lt;/xs:group&gt;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dark-gradient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496</Words>
  <Application>Microsoft Office PowerPoint</Application>
  <PresentationFormat>On-screen Show (16:9)</PresentationFormat>
  <Paragraphs>97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dark-gradient</vt:lpstr>
      <vt:lpstr>Quizzer Project</vt:lpstr>
      <vt:lpstr>Quizzes</vt:lpstr>
      <vt:lpstr>Question Types:</vt:lpstr>
      <vt:lpstr>Questions</vt:lpstr>
      <vt:lpstr>Model</vt:lpstr>
      <vt:lpstr>Global Variables </vt:lpstr>
      <vt:lpstr>Using a list</vt:lpstr>
      <vt:lpstr>Enumeration</vt:lpstr>
      <vt:lpstr>Use of group</vt:lpstr>
      <vt:lpstr>Key Restrictions </vt:lpstr>
      <vt:lpstr>XML Data Process </vt:lpstr>
      <vt:lpstr>Alternate Technologies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Quizzer Project</dc:title>
  <cp:lastModifiedBy>Mackenzie Willard</cp:lastModifiedBy>
  <cp:revision>1</cp:revision>
  <dcterms:modified xsi:type="dcterms:W3CDTF">2014-10-22T18:33:57Z</dcterms:modified>
</cp:coreProperties>
</file>