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3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80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4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262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2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B358A-16FC-4463-930C-F10292BA628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7CDCAD-0140-4B7A-8B8E-AE374AB4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5CB-387A-42BD-BB4A-5D22D58D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704" y="1431233"/>
            <a:ext cx="7911547" cy="2676939"/>
          </a:xfrm>
        </p:spPr>
        <p:txBody>
          <a:bodyPr/>
          <a:lstStyle/>
          <a:p>
            <a:pPr algn="ctr"/>
            <a:r>
              <a:rPr lang="en-US" sz="7200" dirty="0"/>
              <a:t>AICS's Senior High Profiles</a:t>
            </a:r>
          </a:p>
        </p:txBody>
      </p:sp>
    </p:spTree>
    <p:extLst>
      <p:ext uri="{BB962C8B-B14F-4D97-AF65-F5344CB8AC3E}">
        <p14:creationId xmlns:p14="http://schemas.microsoft.com/office/powerpoint/2010/main" val="17625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C19AD8-41F7-4EDE-A818-289E44A73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1" y="506895"/>
            <a:ext cx="9581321" cy="5844209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Functionalities</a:t>
            </a:r>
          </a:p>
          <a:p>
            <a:pPr algn="l"/>
            <a:endParaRPr lang="en-US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To input data and information of  students in a form of excel.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</a:rPr>
              <a:t>To see the actual list and information of students.</a:t>
            </a:r>
          </a:p>
          <a:p>
            <a:pPr algn="l"/>
            <a:endParaRPr lang="en-US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1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FB3AA8-7705-4EB0-A10F-90103740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437323"/>
            <a:ext cx="9501809" cy="6321286"/>
          </a:xfrm>
        </p:spPr>
        <p:txBody>
          <a:bodyPr/>
          <a:lstStyle/>
          <a:p>
            <a:pPr algn="ctr"/>
            <a:r>
              <a:rPr lang="en-US" sz="66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Prototype</a:t>
            </a:r>
          </a:p>
          <a:p>
            <a:pPr algn="l"/>
            <a:endParaRPr lang="en-US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78242-1270-4E68-A2BD-4CC96E553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1" y="1525560"/>
            <a:ext cx="9001316" cy="50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9C3866-5C9D-43C2-8733-157768AD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371062"/>
            <a:ext cx="9632328" cy="56709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63384-456C-495E-A58B-0CA78921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78" y="810313"/>
            <a:ext cx="9295297" cy="522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65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29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Trebuchet MS</vt:lpstr>
      <vt:lpstr>Wingdings 3</vt:lpstr>
      <vt:lpstr>Facet</vt:lpstr>
      <vt:lpstr>AICS's Senior High Profiles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AICS's Senior High Profiles</dc:title>
  <dc:creator>pc21</dc:creator>
  <cp:lastModifiedBy>pc21</cp:lastModifiedBy>
  <cp:revision>6</cp:revision>
  <dcterms:created xsi:type="dcterms:W3CDTF">2019-03-18T03:03:56Z</dcterms:created>
  <dcterms:modified xsi:type="dcterms:W3CDTF">2019-03-18T05:13:58Z</dcterms:modified>
</cp:coreProperties>
</file>