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82880" y="182880"/>
            <a:ext cx="82296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000000"/>
                </a:solidFill>
              </a:rPr>
              <a:t>YouTube Logo | Home | Shorts | Subscriptions | Library |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822960"/>
            <a:ext cx="210312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000000"/>
                </a:solidFill>
              </a:rPr>
              <a:t>Navigation:
Home
Trending
Subscriptions
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7440" y="822960"/>
            <a:ext cx="402336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000000"/>
                </a:solidFill>
              </a:rPr>
              <a:t>Content:
Video Thumbnails
Titles
Descriptions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2240" y="822960"/>
            <a:ext cx="192024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000000"/>
                </a:solidFill>
              </a:rPr>
              <a:t>Images:
Suggested Videos
Ads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5120640"/>
            <a:ext cx="8229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000000"/>
                </a:solidFill>
              </a:rPr>
              <a:t>Footer: © 2025 YouTube | Terms | Privacy | About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