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973"/>
    <a:srgbClr val="FFFFFF"/>
    <a:srgbClr val="EF3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2" autoAdjust="0"/>
    <p:restoredTop sz="94660"/>
  </p:normalViewPr>
  <p:slideViewPr>
    <p:cSldViewPr snapToGrid="0">
      <p:cViewPr>
        <p:scale>
          <a:sx n="100" d="100"/>
          <a:sy n="100" d="100"/>
        </p:scale>
        <p:origin x="168" y="4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r>
              <a:rPr lang="ru-RU" sz="1862" b="0" i="0" u="none" strike="noStrike" baseline="0" dirty="0" smtClean="0">
                <a:effectLst/>
              </a:rPr>
              <a:t>ПОВЕДЕНИЕ КОМПОНЕНТА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Пользователь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Лист1!$A$2:$A$12</c:f>
              <c:strCache>
                <c:ptCount val="11"/>
                <c:pt idx="0">
                  <c:v>Запуск видео</c:v>
                </c:pt>
                <c:pt idx="1">
                  <c:v>Постер меняется на плеер</c:v>
                </c:pt>
                <c:pt idx="2">
                  <c:v>Свайп вниз</c:v>
                </c:pt>
                <c:pt idx="3">
                  <c:v>Видео менется на постер, К сщщбщает МБ о событии "Произошёл свайп"</c:v>
                </c:pt>
                <c:pt idx="4">
                  <c:v>Обработка события</c:v>
                </c:pt>
                <c:pt idx="5">
                  <c:v>Пользователь в трее нажал на паузу</c:v>
                </c:pt>
                <c:pt idx="6">
                  <c:v>Воспроизведение видео приостанавливается</c:v>
                </c:pt>
                <c:pt idx="7">
                  <c:v>Пользователь в трее нажал на крестик</c:v>
                </c:pt>
                <c:pt idx="8">
                  <c:v>Воспроизведение видео останавливается, сообщение МБ "Произошла остановка"</c:v>
                </c:pt>
                <c:pt idx="9">
                  <c:v>Обработка события</c:v>
                </c:pt>
                <c:pt idx="10">
                  <c:v>Видео закрывается и на основном экране плеера появляется кнопка воспроизведения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5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E9-426B-A1FD-98A593C7AA1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Мобильное приложение(далее МБ)</c:v>
                </c:pt>
              </c:strCache>
            </c:strRef>
          </c:tx>
          <c:spPr>
            <a:solidFill>
              <a:srgbClr val="EF3A01"/>
            </a:solidFill>
            <a:ln>
              <a:noFill/>
            </a:ln>
            <a:effectLst/>
          </c:spPr>
          <c:invertIfNegative val="0"/>
          <c:cat>
            <c:strRef>
              <c:f>Лист1!$A$2:$A$12</c:f>
              <c:strCache>
                <c:ptCount val="11"/>
                <c:pt idx="0">
                  <c:v>Запуск видео</c:v>
                </c:pt>
                <c:pt idx="1">
                  <c:v>Постер меняется на плеер</c:v>
                </c:pt>
                <c:pt idx="2">
                  <c:v>Свайп вниз</c:v>
                </c:pt>
                <c:pt idx="3">
                  <c:v>Видео менется на постер, К сщщбщает МБ о событии "Произошёл свайп"</c:v>
                </c:pt>
                <c:pt idx="4">
                  <c:v>Обработка события</c:v>
                </c:pt>
                <c:pt idx="5">
                  <c:v>Пользователь в трее нажал на паузу</c:v>
                </c:pt>
                <c:pt idx="6">
                  <c:v>Воспроизведение видео приостанавливается</c:v>
                </c:pt>
                <c:pt idx="7">
                  <c:v>Пользователь в трее нажал на крестик</c:v>
                </c:pt>
                <c:pt idx="8">
                  <c:v>Воспроизведение видео останавливается, сообщение МБ "Произошла остановка"</c:v>
                </c:pt>
                <c:pt idx="9">
                  <c:v>Обработка события</c:v>
                </c:pt>
                <c:pt idx="10">
                  <c:v>Видео закрывается и на основном экране плеера появляется кнопка воспроизведения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E9-426B-A1FD-98A593C7AA1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Компонент(далее К)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Лист1!$A$2:$A$12</c:f>
              <c:strCache>
                <c:ptCount val="11"/>
                <c:pt idx="0">
                  <c:v>Запуск видео</c:v>
                </c:pt>
                <c:pt idx="1">
                  <c:v>Постер меняется на плеер</c:v>
                </c:pt>
                <c:pt idx="2">
                  <c:v>Свайп вниз</c:v>
                </c:pt>
                <c:pt idx="3">
                  <c:v>Видео менется на постер, К сщщбщает МБ о событии "Произошёл свайп"</c:v>
                </c:pt>
                <c:pt idx="4">
                  <c:v>Обработка события</c:v>
                </c:pt>
                <c:pt idx="5">
                  <c:v>Пользователь в трее нажал на паузу</c:v>
                </c:pt>
                <c:pt idx="6">
                  <c:v>Воспроизведение видео приостанавливается</c:v>
                </c:pt>
                <c:pt idx="7">
                  <c:v>Пользователь в трее нажал на крестик</c:v>
                </c:pt>
                <c:pt idx="8">
                  <c:v>Воспроизведение видео останавливается, сообщение МБ "Произошла остановка"</c:v>
                </c:pt>
                <c:pt idx="9">
                  <c:v>Обработка события</c:v>
                </c:pt>
                <c:pt idx="10">
                  <c:v>Видео закрывается и на основном экране плеера появляется кнопка воспроизведения</c:v>
                </c:pt>
              </c:strCache>
            </c:str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0</c:v>
                </c:pt>
                <c:pt idx="1">
                  <c:v>5</c:v>
                </c:pt>
                <c:pt idx="2">
                  <c:v>0</c:v>
                </c:pt>
                <c:pt idx="3">
                  <c:v>5</c:v>
                </c:pt>
                <c:pt idx="6">
                  <c:v>5</c:v>
                </c:pt>
                <c:pt idx="8">
                  <c:v>5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E9-426B-A1FD-98A593C7A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008176"/>
        <c:axId val="453004240"/>
      </c:barChart>
      <c:catAx>
        <c:axId val="45300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453004240"/>
        <c:crosses val="autoZero"/>
        <c:auto val="1"/>
        <c:lblAlgn val="ctr"/>
        <c:lblOffset val="100"/>
        <c:noMultiLvlLbl val="0"/>
      </c:catAx>
      <c:valAx>
        <c:axId val="45300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ru-RU"/>
          </a:p>
        </c:txPr>
        <c:crossAx val="45300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92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5707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9832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235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42434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1924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752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062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44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74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674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E029-70E9-4887-B515-51072A4C10C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B6013-32DD-46DE-987A-A1A328987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51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11" y="2395325"/>
            <a:ext cx="3410426" cy="309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11" y="2357220"/>
            <a:ext cx="3410426" cy="3172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2920766" y="1289273"/>
            <a:ext cx="6709009" cy="164660"/>
          </a:xfrm>
          <a:prstGeom prst="rect">
            <a:avLst/>
          </a:prstGeom>
          <a:solidFill>
            <a:srgbClr val="EF3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920766" y="809324"/>
            <a:ext cx="683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Компонент «Видеоплеер»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2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4820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462" y="1946063"/>
            <a:ext cx="3391373" cy="306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462" y="1946063"/>
            <a:ext cx="3410426" cy="309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Овал 5"/>
          <p:cNvSpPr/>
          <p:nvPr/>
        </p:nvSpPr>
        <p:spPr>
          <a:xfrm>
            <a:off x="-1438275" y="5419725"/>
            <a:ext cx="2876550" cy="2876550"/>
          </a:xfrm>
          <a:prstGeom prst="ellipse">
            <a:avLst/>
          </a:prstGeom>
          <a:solidFill>
            <a:srgbClr val="EF3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581150" y="5514975"/>
            <a:ext cx="866775" cy="866775"/>
          </a:xfrm>
          <a:prstGeom prst="ellipse">
            <a:avLst/>
          </a:prstGeom>
          <a:solidFill>
            <a:srgbClr val="EF3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722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51172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8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-1438275" y="-1438275"/>
            <a:ext cx="2876550" cy="2876550"/>
          </a:xfrm>
          <a:prstGeom prst="ellipse">
            <a:avLst/>
          </a:prstGeom>
          <a:solidFill>
            <a:srgbClr val="EF3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Диаграмма 26"/>
          <p:cNvGraphicFramePr/>
          <p:nvPr>
            <p:extLst>
              <p:ext uri="{D42A27DB-BD31-4B8C-83A1-F6EECF244321}">
                <p14:modId xmlns:p14="http://schemas.microsoft.com/office/powerpoint/2010/main" val="20401778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639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41" y="3959835"/>
            <a:ext cx="2517521" cy="2341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00" y="2196198"/>
            <a:ext cx="2796399" cy="2538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587" y="222038"/>
            <a:ext cx="2745249" cy="2483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239000" y="5232540"/>
            <a:ext cx="4446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ЧТО И ПОЧЕМУ?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825" y="990600"/>
            <a:ext cx="3914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АРХИТЕКТУРА</a:t>
            </a:r>
            <a:endParaRPr lang="ru-RU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69" y="2488264"/>
            <a:ext cx="3019261" cy="19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Широкоэкранный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</cp:revision>
  <dcterms:created xsi:type="dcterms:W3CDTF">2022-02-10T11:08:57Z</dcterms:created>
  <dcterms:modified xsi:type="dcterms:W3CDTF">2022-02-10T12:24:45Z</dcterms:modified>
</cp:coreProperties>
</file>