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973"/>
    <a:srgbClr val="FA5320"/>
    <a:srgbClr val="F94F1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1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88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7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25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54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4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00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34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87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1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CA50C-9F88-4E7B-A3A5-CE4ABEFBE16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6994-885B-4D7C-A432-AF426B1AE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4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8637" y="2848800"/>
            <a:ext cx="4992129" cy="1127444"/>
          </a:xfrm>
        </p:spPr>
        <p:txBody>
          <a:bodyPr>
            <a:noAutofit/>
          </a:bodyPr>
          <a:lstStyle/>
          <a:p>
            <a:r>
              <a:rPr lang="en-US" sz="6600" dirty="0" err="1" smtClean="0">
                <a:solidFill>
                  <a:srgbClr val="F94F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WorldCinema</a:t>
            </a:r>
            <a:endParaRPr lang="ru-RU" sz="2800" dirty="0">
              <a:solidFill>
                <a:srgbClr val="F94F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3" y="610949"/>
            <a:ext cx="5837916" cy="56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13055" y="494190"/>
            <a:ext cx="4279479" cy="954107"/>
          </a:xfrm>
          <a:prstGeom prst="rect">
            <a:avLst/>
          </a:prstGeom>
          <a:solidFill>
            <a:srgbClr val="332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13055" y="1900113"/>
            <a:ext cx="4279479" cy="959708"/>
          </a:xfrm>
          <a:prstGeom prst="rect">
            <a:avLst/>
          </a:prstGeom>
          <a:solidFill>
            <a:srgbClr val="332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39254" y="545545"/>
            <a:ext cx="4253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запускает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видео.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25531" y="1905714"/>
            <a:ext cx="37822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Пользователь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делает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свайп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вниз.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842054" y="2962532"/>
            <a:ext cx="67303" cy="1043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20338" y="4057136"/>
            <a:ext cx="5064916" cy="2533136"/>
          </a:xfrm>
          <a:prstGeom prst="rect">
            <a:avLst/>
          </a:prstGeom>
          <a:solidFill>
            <a:srgbClr val="FA53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63167" y="4180344"/>
            <a:ext cx="477925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Основное видео меняется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постер. Компонент сообщает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приложению о событии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“Произошел 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свайп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вниз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Видео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свернулось в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трей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продолжило воспроизведение.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03575" y="1913487"/>
            <a:ext cx="5038782" cy="954107"/>
          </a:xfrm>
          <a:prstGeom prst="rect">
            <a:avLst/>
          </a:prstGeom>
          <a:solidFill>
            <a:srgbClr val="332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трее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нажал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паузу.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03575" y="3325011"/>
            <a:ext cx="5038782" cy="954107"/>
          </a:xfrm>
          <a:prstGeom prst="rect">
            <a:avLst/>
          </a:prstGeom>
          <a:solidFill>
            <a:srgbClr val="FA53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Воспроизведение видео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приостанавливается.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8949067" y="2835490"/>
            <a:ext cx="1" cy="521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7175" y="1592211"/>
            <a:ext cx="5038782" cy="954107"/>
          </a:xfrm>
          <a:prstGeom prst="rect">
            <a:avLst/>
          </a:prstGeom>
          <a:solidFill>
            <a:srgbClr val="332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трее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нажал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крестик.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25997" y="2569331"/>
            <a:ext cx="5038782" cy="954107"/>
          </a:xfrm>
          <a:prstGeom prst="rect">
            <a:avLst/>
          </a:prstGeom>
          <a:solidFill>
            <a:srgbClr val="332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сделал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свайп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вверх на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трее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3462667" y="2514214"/>
            <a:ext cx="1" cy="521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43276" y="3035839"/>
            <a:ext cx="5038782" cy="954107"/>
          </a:xfrm>
          <a:prstGeom prst="rect">
            <a:avLst/>
          </a:prstGeom>
          <a:solidFill>
            <a:srgbClr val="FA53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Воспроизведение видео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приостанавливается.</a:t>
            </a:r>
            <a:endParaRPr lang="ru-RU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436565" y="3997058"/>
            <a:ext cx="1" cy="521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43276" y="4525795"/>
            <a:ext cx="5038782" cy="1825578"/>
          </a:xfrm>
          <a:prstGeom prst="rect">
            <a:avLst/>
          </a:prstGeom>
          <a:solidFill>
            <a:srgbClr val="FA53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Трей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закрывается и на основном экране плеера появляется кнопка воспроизведения</a:t>
            </a:r>
            <a:endParaRPr lang="ru-RU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25997" y="4067275"/>
            <a:ext cx="5038782" cy="954107"/>
          </a:xfrm>
          <a:prstGeom prst="rect">
            <a:avLst/>
          </a:prstGeom>
          <a:solidFill>
            <a:srgbClr val="FA53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Видео должно развернутся и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трее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будет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закрыт.</a:t>
            </a:r>
            <a:endParaRPr lang="ru-RU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9145387" y="3534544"/>
            <a:ext cx="1" cy="521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54" y="2013504"/>
            <a:ext cx="3892376" cy="37489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25" y="2013505"/>
            <a:ext cx="3851402" cy="37489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30" y="2013505"/>
            <a:ext cx="3671270" cy="37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</cp:revision>
  <dcterms:created xsi:type="dcterms:W3CDTF">2022-02-10T11:31:02Z</dcterms:created>
  <dcterms:modified xsi:type="dcterms:W3CDTF">2022-02-10T12:01:23Z</dcterms:modified>
</cp:coreProperties>
</file>