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92D050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C1A35-B382-4552-AE40-43618D9AEF3F}" v="1" dt="2022-10-23T19:15:34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Munmun" userId="741267bc-7252-474d-9f6d-f7dd493f2967" providerId="ADAL" clId="{01EC1A35-B382-4552-AE40-43618D9AEF3F}"/>
    <pc:docChg chg="modSld">
      <pc:chgData name="Das, Munmun" userId="741267bc-7252-474d-9f6d-f7dd493f2967" providerId="ADAL" clId="{01EC1A35-B382-4552-AE40-43618D9AEF3F}" dt="2022-10-23T20:54:36.885" v="2" actId="1076"/>
      <pc:docMkLst>
        <pc:docMk/>
      </pc:docMkLst>
      <pc:sldChg chg="modSp mod">
        <pc:chgData name="Das, Munmun" userId="741267bc-7252-474d-9f6d-f7dd493f2967" providerId="ADAL" clId="{01EC1A35-B382-4552-AE40-43618D9AEF3F}" dt="2022-10-23T20:54:36.885" v="2" actId="1076"/>
        <pc:sldMkLst>
          <pc:docMk/>
          <pc:sldMk cId="1837238025" sldId="257"/>
        </pc:sldMkLst>
        <pc:spChg chg="mod">
          <ac:chgData name="Das, Munmun" userId="741267bc-7252-474d-9f6d-f7dd493f2967" providerId="ADAL" clId="{01EC1A35-B382-4552-AE40-43618D9AEF3F}" dt="2022-10-23T19:40:13.090" v="1" actId="20577"/>
          <ac:spMkLst>
            <pc:docMk/>
            <pc:sldMk cId="1837238025" sldId="257"/>
            <ac:spMk id="18" creationId="{6D98873D-FEEA-4C15-854B-960D376B2E55}"/>
          </ac:spMkLst>
        </pc:spChg>
        <pc:spChg chg="mod">
          <ac:chgData name="Das, Munmun" userId="741267bc-7252-474d-9f6d-f7dd493f2967" providerId="ADAL" clId="{01EC1A35-B382-4552-AE40-43618D9AEF3F}" dt="2022-10-23T20:54:36.885" v="2" actId="1076"/>
          <ac:spMkLst>
            <pc:docMk/>
            <pc:sldMk cId="1837238025" sldId="257"/>
            <ac:spMk id="19" creationId="{B90FAD60-F9CF-4A8C-AC4C-A82481892A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6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8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45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B80CE6-BB03-4B02-AF49-0E3FCCF48D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5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0CE6-BB03-4B02-AF49-0E3FCCF48D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B80CE6-BB03-4B02-AF49-0E3FCCF48D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11CBF4-CA50-40E8-99B8-13E54E639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22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D2823-20B2-4FD6-8DC5-6D694DD0820A}"/>
              </a:ext>
            </a:extLst>
          </p:cNvPr>
          <p:cNvSpPr txBox="1"/>
          <p:nvPr/>
        </p:nvSpPr>
        <p:spPr>
          <a:xfrm>
            <a:off x="1010653" y="654517"/>
            <a:ext cx="105011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Abadi" panose="020B0604020104020204" pitchFamily="34" charset="0"/>
              </a:rPr>
              <a:t>Enterprise Risk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91931-FCEA-446E-9D73-F5C0E6339617}"/>
              </a:ext>
            </a:extLst>
          </p:cNvPr>
          <p:cNvSpPr txBox="1"/>
          <p:nvPr/>
        </p:nvSpPr>
        <p:spPr>
          <a:xfrm>
            <a:off x="1135781" y="3801977"/>
            <a:ext cx="57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Risk Review – July 2021</a:t>
            </a:r>
          </a:p>
        </p:txBody>
      </p:sp>
    </p:spTree>
    <p:extLst>
      <p:ext uri="{BB962C8B-B14F-4D97-AF65-F5344CB8AC3E}">
        <p14:creationId xmlns:p14="http://schemas.microsoft.com/office/powerpoint/2010/main" val="328807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2DF7-5C6D-429A-B507-BC67ABBA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31797"/>
          </a:xfrm>
        </p:spPr>
        <p:txBody>
          <a:bodyPr>
            <a:normAutofit/>
          </a:bodyPr>
          <a:lstStyle/>
          <a:p>
            <a:r>
              <a:rPr lang="en-US" sz="3200" dirty="0"/>
              <a:t>Severe Risks</a:t>
            </a:r>
          </a:p>
        </p:txBody>
      </p:sp>
      <p:graphicFrame>
        <p:nvGraphicFramePr>
          <p:cNvPr id="5" name="HeatMap">
            <a:extLst>
              <a:ext uri="{FF2B5EF4-FFF2-40B4-BE49-F238E27FC236}">
                <a16:creationId xmlns:a16="http://schemas.microsoft.com/office/drawing/2014/main" id="{5F092ED6-F1F2-45F2-B87C-912BF73E6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40552"/>
              </p:ext>
            </p:extLst>
          </p:nvPr>
        </p:nvGraphicFramePr>
        <p:xfrm>
          <a:off x="4444409" y="556810"/>
          <a:ext cx="5879807" cy="498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968">
                  <a:extLst>
                    <a:ext uri="{9D8B030D-6E8A-4147-A177-3AD203B41FA5}">
                      <a16:colId xmlns:a16="http://schemas.microsoft.com/office/drawing/2014/main" val="3365102880"/>
                    </a:ext>
                  </a:extLst>
                </a:gridCol>
                <a:gridCol w="979968">
                  <a:extLst>
                    <a:ext uri="{9D8B030D-6E8A-4147-A177-3AD203B41FA5}">
                      <a16:colId xmlns:a16="http://schemas.microsoft.com/office/drawing/2014/main" val="4063232467"/>
                    </a:ext>
                  </a:extLst>
                </a:gridCol>
                <a:gridCol w="955671">
                  <a:extLst>
                    <a:ext uri="{9D8B030D-6E8A-4147-A177-3AD203B41FA5}">
                      <a16:colId xmlns:a16="http://schemas.microsoft.com/office/drawing/2014/main" val="453041936"/>
                    </a:ext>
                  </a:extLst>
                </a:gridCol>
                <a:gridCol w="1004264">
                  <a:extLst>
                    <a:ext uri="{9D8B030D-6E8A-4147-A177-3AD203B41FA5}">
                      <a16:colId xmlns:a16="http://schemas.microsoft.com/office/drawing/2014/main" val="3859990327"/>
                    </a:ext>
                  </a:extLst>
                </a:gridCol>
                <a:gridCol w="979968">
                  <a:extLst>
                    <a:ext uri="{9D8B030D-6E8A-4147-A177-3AD203B41FA5}">
                      <a16:colId xmlns:a16="http://schemas.microsoft.com/office/drawing/2014/main" val="563659964"/>
                    </a:ext>
                  </a:extLst>
                </a:gridCol>
                <a:gridCol w="979968">
                  <a:extLst>
                    <a:ext uri="{9D8B030D-6E8A-4147-A177-3AD203B41FA5}">
                      <a16:colId xmlns:a16="http://schemas.microsoft.com/office/drawing/2014/main" val="579385036"/>
                    </a:ext>
                  </a:extLst>
                </a:gridCol>
              </a:tblGrid>
              <a:tr h="796789">
                <a:tc>
                  <a:txBody>
                    <a:bodyPr/>
                    <a:lstStyle/>
                    <a:p>
                      <a:r>
                        <a:rPr lang="en-US" dirty="0"/>
                        <a:t>                   </a:t>
                      </a:r>
                    </a:p>
                    <a:p>
                      <a:r>
                        <a:rPr lang="en-US" sz="1200" dirty="0"/>
                        <a:t>          Impact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52231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27282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786427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2624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574302"/>
                  </a:ext>
                </a:extLst>
              </a:tr>
              <a:tr h="796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07842"/>
                  </a:ext>
                </a:extLst>
              </a:tr>
            </a:tbl>
          </a:graphicData>
        </a:graphic>
      </p:graphicFrame>
      <p:sp>
        <p:nvSpPr>
          <p:cNvPr id="4" name="SevereRisks">
            <a:extLst>
              <a:ext uri="{FF2B5EF4-FFF2-40B4-BE49-F238E27FC236}">
                <a16:creationId xmlns:a16="http://schemas.microsoft.com/office/drawing/2014/main" id="{E15B63CA-E032-4B89-B15E-D33C9FD3E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280160"/>
            <a:ext cx="3200400" cy="50250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&lt;Risks&gt;</a:t>
            </a:r>
          </a:p>
        </p:txBody>
      </p:sp>
      <p:sp>
        <p:nvSpPr>
          <p:cNvPr id="6" name="RiskTitle">
            <a:extLst>
              <a:ext uri="{FF2B5EF4-FFF2-40B4-BE49-F238E27FC236}">
                <a16:creationId xmlns:a16="http://schemas.microsoft.com/office/drawing/2014/main" id="{56795CA5-9D6C-44EF-9F37-815C8C7CEFE1}"/>
              </a:ext>
            </a:extLst>
          </p:cNvPr>
          <p:cNvSpPr txBox="1"/>
          <p:nvPr/>
        </p:nvSpPr>
        <p:spPr>
          <a:xfrm>
            <a:off x="4377073" y="133763"/>
            <a:ext cx="55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Risk Heatmap - &lt;Dept&gt;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3465F4-E9A7-4C08-B44F-148CFBD6D7D3}"/>
              </a:ext>
            </a:extLst>
          </p:cNvPr>
          <p:cNvCxnSpPr>
            <a:cxnSpLocks/>
          </p:cNvCxnSpPr>
          <p:nvPr/>
        </p:nvCxnSpPr>
        <p:spPr>
          <a:xfrm flipH="1" flipV="1">
            <a:off x="4444409" y="558472"/>
            <a:ext cx="978196" cy="9832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3C331F-A6FD-4CD6-B62E-4DFCE3129CDA}"/>
              </a:ext>
            </a:extLst>
          </p:cNvPr>
          <p:cNvSpPr txBox="1"/>
          <p:nvPr/>
        </p:nvSpPr>
        <p:spPr>
          <a:xfrm>
            <a:off x="4398338" y="5557504"/>
            <a:ext cx="5752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 Score = Risk Likelihood * Risk Impact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Risk Representation Symbol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CD5C0-5C8B-4BBE-922D-C60D1C3D3823}"/>
              </a:ext>
            </a:extLst>
          </p:cNvPr>
          <p:cNvSpPr/>
          <p:nvPr/>
        </p:nvSpPr>
        <p:spPr>
          <a:xfrm>
            <a:off x="10419907" y="1637414"/>
            <a:ext cx="340242" cy="318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FBB58-DCA3-4CD0-817B-C46E328EFB8B}"/>
              </a:ext>
            </a:extLst>
          </p:cNvPr>
          <p:cNvSpPr txBox="1"/>
          <p:nvPr/>
        </p:nvSpPr>
        <p:spPr>
          <a:xfrm>
            <a:off x="10419907" y="974076"/>
            <a:ext cx="160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Risk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B1E2AB-C987-42A6-9545-0417814C3E1D}"/>
              </a:ext>
            </a:extLst>
          </p:cNvPr>
          <p:cNvSpPr txBox="1"/>
          <p:nvPr/>
        </p:nvSpPr>
        <p:spPr>
          <a:xfrm>
            <a:off x="10784956" y="1612236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0 - 4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99FB86-204E-4C2D-84EC-441908DDC145}"/>
              </a:ext>
            </a:extLst>
          </p:cNvPr>
          <p:cNvSpPr/>
          <p:nvPr/>
        </p:nvSpPr>
        <p:spPr>
          <a:xfrm>
            <a:off x="10423445" y="2204488"/>
            <a:ext cx="340242" cy="3189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DA770-93A2-498E-B29B-254968607F98}"/>
              </a:ext>
            </a:extLst>
          </p:cNvPr>
          <p:cNvSpPr txBox="1"/>
          <p:nvPr/>
        </p:nvSpPr>
        <p:spPr>
          <a:xfrm>
            <a:off x="10788494" y="2179310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&gt;4 - &lt;15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F236DA-CA08-496D-ADFF-DFE348C972B9}"/>
              </a:ext>
            </a:extLst>
          </p:cNvPr>
          <p:cNvSpPr/>
          <p:nvPr/>
        </p:nvSpPr>
        <p:spPr>
          <a:xfrm>
            <a:off x="10434078" y="2768015"/>
            <a:ext cx="340242" cy="3189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8873D-FEEA-4C15-854B-960D376B2E55}"/>
              </a:ext>
            </a:extLst>
          </p:cNvPr>
          <p:cNvSpPr txBox="1"/>
          <p:nvPr/>
        </p:nvSpPr>
        <p:spPr>
          <a:xfrm>
            <a:off x="10799127" y="2742837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&gt;=15</a:t>
            </a:r>
          </a:p>
        </p:txBody>
      </p:sp>
      <p:sp>
        <p:nvSpPr>
          <p:cNvPr id="19" name="RiskNo">
            <a:extLst>
              <a:ext uri="{FF2B5EF4-FFF2-40B4-BE49-F238E27FC236}">
                <a16:creationId xmlns:a16="http://schemas.microsoft.com/office/drawing/2014/main" id="{B90FAD60-F9CF-4A8C-AC4C-A82481892A38}"/>
              </a:ext>
            </a:extLst>
          </p:cNvPr>
          <p:cNvSpPr/>
          <p:nvPr/>
        </p:nvSpPr>
        <p:spPr>
          <a:xfrm>
            <a:off x="4529470" y="6160480"/>
            <a:ext cx="372139" cy="3721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83723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herRiskTitle">
            <a:extLst>
              <a:ext uri="{FF2B5EF4-FFF2-40B4-BE49-F238E27FC236}">
                <a16:creationId xmlns:a16="http://schemas.microsoft.com/office/drawing/2014/main" id="{E97C7EBA-09CE-4EC8-B4A2-7A3B98E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45823"/>
            <a:ext cx="10058400" cy="564002"/>
          </a:xfrm>
        </p:spPr>
        <p:txBody>
          <a:bodyPr>
            <a:noAutofit/>
          </a:bodyPr>
          <a:lstStyle/>
          <a:p>
            <a:r>
              <a:rPr lang="en-US" sz="4000" b="1" dirty="0"/>
              <a:t>Other Risks - &lt;Dept&gt;</a:t>
            </a:r>
          </a:p>
        </p:txBody>
      </p:sp>
      <p:sp>
        <p:nvSpPr>
          <p:cNvPr id="3" name="OtherRiskDesc">
            <a:extLst>
              <a:ext uri="{FF2B5EF4-FFF2-40B4-BE49-F238E27FC236}">
                <a16:creationId xmlns:a16="http://schemas.microsoft.com/office/drawing/2014/main" id="{70DBF9D9-6B63-438C-AB94-D7F13F79718B}"/>
              </a:ext>
            </a:extLst>
          </p:cNvPr>
          <p:cNvSpPr txBox="1"/>
          <p:nvPr/>
        </p:nvSpPr>
        <p:spPr>
          <a:xfrm>
            <a:off x="1192618" y="1893070"/>
            <a:ext cx="993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&lt;Other Risks&gt;</a:t>
            </a:r>
          </a:p>
        </p:txBody>
      </p:sp>
    </p:spTree>
    <p:extLst>
      <p:ext uri="{BB962C8B-B14F-4D97-AF65-F5344CB8AC3E}">
        <p14:creationId xmlns:p14="http://schemas.microsoft.com/office/powerpoint/2010/main" val="35630318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70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Retrospect</vt:lpstr>
      <vt:lpstr>PowerPoint Presentation</vt:lpstr>
      <vt:lpstr>Severe Risks</vt:lpstr>
      <vt:lpstr>Other Risks - &lt;Dept&gt;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Munmun</dc:creator>
  <cp:lastModifiedBy>Das, Munmun</cp:lastModifiedBy>
  <cp:revision>1</cp:revision>
  <dcterms:created xsi:type="dcterms:W3CDTF">2022-10-23T18:36:26Z</dcterms:created>
  <dcterms:modified xsi:type="dcterms:W3CDTF">2022-10-23T20:54:45Z</dcterms:modified>
</cp:coreProperties>
</file>