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92D050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40578-C6BC-4264-BCC1-8C4F227AA001}" v="23" dt="2023-01-07T07:14:43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Munmun" userId="741267bc-7252-474d-9f6d-f7dd493f2967" providerId="ADAL" clId="{47040578-C6BC-4264-BCC1-8C4F227AA001}"/>
    <pc:docChg chg="custSel addSld modSld">
      <pc:chgData name="Das, Munmun" userId="741267bc-7252-474d-9f6d-f7dd493f2967" providerId="ADAL" clId="{47040578-C6BC-4264-BCC1-8C4F227AA001}" dt="2023-01-07T07:14:45.255" v="139" actId="20577"/>
      <pc:docMkLst>
        <pc:docMk/>
      </pc:docMkLst>
      <pc:sldChg chg="addSp modSp mod">
        <pc:chgData name="Das, Munmun" userId="741267bc-7252-474d-9f6d-f7dd493f2967" providerId="ADAL" clId="{47040578-C6BC-4264-BCC1-8C4F227AA001}" dt="2023-01-07T07:14:27.409" v="27" actId="20577"/>
        <pc:sldMkLst>
          <pc:docMk/>
          <pc:sldMk cId="1837238025" sldId="257"/>
        </pc:sldMkLst>
        <pc:spChg chg="add mod">
          <ac:chgData name="Das, Munmun" userId="741267bc-7252-474d-9f6d-f7dd493f2967" providerId="ADAL" clId="{47040578-C6BC-4264-BCC1-8C4F227AA001}" dt="2023-01-07T07:14:25.533" v="11" actId="947"/>
          <ac:spMkLst>
            <pc:docMk/>
            <pc:sldMk cId="1837238025" sldId="257"/>
            <ac:spMk id="3" creationId="{5E4DFEC8-41F2-469A-9A3E-9F9D826A5359}"/>
          </ac:spMkLst>
        </pc:spChg>
        <pc:spChg chg="mod">
          <ac:chgData name="Das, Munmun" userId="741267bc-7252-474d-9f6d-f7dd493f2967" providerId="ADAL" clId="{47040578-C6BC-4264-BCC1-8C4F227AA001}" dt="2023-01-07T07:14:25.610" v="12" actId="20577"/>
          <ac:spMkLst>
            <pc:docMk/>
            <pc:sldMk cId="1837238025" sldId="257"/>
            <ac:spMk id="4" creationId="{E15B63CA-E032-4B89-B15E-D33C9FD3E350}"/>
          </ac:spMkLst>
        </pc:spChg>
        <pc:spChg chg="mod">
          <ac:chgData name="Das, Munmun" userId="741267bc-7252-474d-9f6d-f7dd493f2967" providerId="ADAL" clId="{47040578-C6BC-4264-BCC1-8C4F227AA001}" dt="2023-01-07T07:14:27.409" v="27" actId="20577"/>
          <ac:spMkLst>
            <pc:docMk/>
            <pc:sldMk cId="1837238025" sldId="257"/>
            <ac:spMk id="6" creationId="{56795CA5-9D6C-44EF-9F37-815C8C7CEFE1}"/>
          </ac:spMkLst>
        </pc:spChg>
        <pc:spChg chg="add mod">
          <ac:chgData name="Das, Munmun" userId="741267bc-7252-474d-9f6d-f7dd493f2967" providerId="ADAL" clId="{47040578-C6BC-4264-BCC1-8C4F227AA001}" dt="2023-01-07T07:14:26.540" v="19" actId="947"/>
          <ac:spMkLst>
            <pc:docMk/>
            <pc:sldMk cId="1837238025" sldId="257"/>
            <ac:spMk id="7" creationId="{B5ED016A-BA21-4DDE-996B-A72567007BAE}"/>
          </ac:spMkLst>
        </pc:spChg>
        <pc:spChg chg="add mod">
          <ac:chgData name="Das, Munmun" userId="741267bc-7252-474d-9f6d-f7dd493f2967" providerId="ADAL" clId="{47040578-C6BC-4264-BCC1-8C4F227AA001}" dt="2023-01-07T07:14:27.355" v="26" actId="947"/>
          <ac:spMkLst>
            <pc:docMk/>
            <pc:sldMk cId="1837238025" sldId="257"/>
            <ac:spMk id="10" creationId="{59409633-D3E8-4670-AFD2-DF65BCF97A35}"/>
          </ac:spMkLst>
        </pc:spChg>
      </pc:sldChg>
      <pc:sldChg chg="modSp mod">
        <pc:chgData name="Das, Munmun" userId="741267bc-7252-474d-9f6d-f7dd493f2967" providerId="ADAL" clId="{47040578-C6BC-4264-BCC1-8C4F227AA001}" dt="2023-01-07T07:14:28.003" v="29" actId="20577"/>
        <pc:sldMkLst>
          <pc:docMk/>
          <pc:sldMk cId="3563031807" sldId="258"/>
        </pc:sldMkLst>
        <pc:spChg chg="mod">
          <ac:chgData name="Das, Munmun" userId="741267bc-7252-474d-9f6d-f7dd493f2967" providerId="ADAL" clId="{47040578-C6BC-4264-BCC1-8C4F227AA001}" dt="2023-01-07T07:14:27.832" v="28" actId="20577"/>
          <ac:spMkLst>
            <pc:docMk/>
            <pc:sldMk cId="3563031807" sldId="258"/>
            <ac:spMk id="2" creationId="{E97C7EBA-09CE-4EC8-B4A2-7A3B98EA8ABA}"/>
          </ac:spMkLst>
        </pc:spChg>
        <pc:spChg chg="mod">
          <ac:chgData name="Das, Munmun" userId="741267bc-7252-474d-9f6d-f7dd493f2967" providerId="ADAL" clId="{47040578-C6BC-4264-BCC1-8C4F227AA001}" dt="2023-01-07T07:14:28.003" v="29" actId="20577"/>
          <ac:spMkLst>
            <pc:docMk/>
            <pc:sldMk cId="3563031807" sldId="258"/>
            <ac:spMk id="3" creationId="{70DBF9D9-6B63-438C-AB94-D7F13F79718B}"/>
          </ac:spMkLst>
        </pc:spChg>
      </pc:sldChg>
      <pc:sldChg chg="addSp modSp add mod">
        <pc:chgData name="Das, Munmun" userId="741267bc-7252-474d-9f6d-f7dd493f2967" providerId="ADAL" clId="{47040578-C6BC-4264-BCC1-8C4F227AA001}" dt="2023-01-07T07:14:31.614" v="59" actId="20577"/>
        <pc:sldMkLst>
          <pc:docMk/>
          <pc:sldMk cId="3721667893" sldId="259"/>
        </pc:sldMkLst>
        <pc:spChg chg="add mod">
          <ac:chgData name="Das, Munmun" userId="741267bc-7252-474d-9f6d-f7dd493f2967" providerId="ADAL" clId="{47040578-C6BC-4264-BCC1-8C4F227AA001}" dt="2023-01-07T07:14:28.474" v="35" actId="947"/>
          <ac:spMkLst>
            <pc:docMk/>
            <pc:sldMk cId="3721667893" sldId="259"/>
            <ac:spMk id="3" creationId="{80845999-6A3F-4BBD-AD15-BAED4DFC74FC}"/>
          </ac:spMkLst>
        </pc:spChg>
        <pc:spChg chg="mod">
          <ac:chgData name="Das, Munmun" userId="741267bc-7252-474d-9f6d-f7dd493f2967" providerId="ADAL" clId="{47040578-C6BC-4264-BCC1-8C4F227AA001}" dt="2023-01-07T07:14:29.409" v="44" actId="20577"/>
          <ac:spMkLst>
            <pc:docMk/>
            <pc:sldMk cId="3721667893" sldId="259"/>
            <ac:spMk id="4" creationId="{E15B63CA-E032-4B89-B15E-D33C9FD3E350}"/>
          </ac:spMkLst>
        </pc:spChg>
        <pc:spChg chg="mod">
          <ac:chgData name="Das, Munmun" userId="741267bc-7252-474d-9f6d-f7dd493f2967" providerId="ADAL" clId="{47040578-C6BC-4264-BCC1-8C4F227AA001}" dt="2023-01-07T07:14:31.614" v="59" actId="20577"/>
          <ac:spMkLst>
            <pc:docMk/>
            <pc:sldMk cId="3721667893" sldId="259"/>
            <ac:spMk id="6" creationId="{56795CA5-9D6C-44EF-9F37-815C8C7CEFE1}"/>
          </ac:spMkLst>
        </pc:spChg>
        <pc:spChg chg="add mod">
          <ac:chgData name="Das, Munmun" userId="741267bc-7252-474d-9f6d-f7dd493f2967" providerId="ADAL" clId="{47040578-C6BC-4264-BCC1-8C4F227AA001}" dt="2023-01-07T07:14:29.333" v="43" actId="947"/>
          <ac:spMkLst>
            <pc:docMk/>
            <pc:sldMk cId="3721667893" sldId="259"/>
            <ac:spMk id="7" creationId="{8F04DF49-1858-4ECE-BB66-70E98B54D4C9}"/>
          </ac:spMkLst>
        </pc:spChg>
        <pc:spChg chg="add mod">
          <ac:chgData name="Das, Munmun" userId="741267bc-7252-474d-9f6d-f7dd493f2967" providerId="ADAL" clId="{47040578-C6BC-4264-BCC1-8C4F227AA001}" dt="2023-01-07T07:14:30.380" v="51" actId="947"/>
          <ac:spMkLst>
            <pc:docMk/>
            <pc:sldMk cId="3721667893" sldId="259"/>
            <ac:spMk id="10" creationId="{D6EAF51F-218B-4788-8E5D-CB642B763228}"/>
          </ac:spMkLst>
        </pc:spChg>
        <pc:spChg chg="add mod">
          <ac:chgData name="Das, Munmun" userId="741267bc-7252-474d-9f6d-f7dd493f2967" providerId="ADAL" clId="{47040578-C6BC-4264-BCC1-8C4F227AA001}" dt="2023-01-07T07:14:31.551" v="58" actId="947"/>
          <ac:spMkLst>
            <pc:docMk/>
            <pc:sldMk cId="3721667893" sldId="259"/>
            <ac:spMk id="11" creationId="{283620BF-612F-401A-8CB5-AA9537A196FD}"/>
          </ac:spMkLst>
        </pc:spChg>
      </pc:sldChg>
      <pc:sldChg chg="modSp add mod">
        <pc:chgData name="Das, Munmun" userId="741267bc-7252-474d-9f6d-f7dd493f2967" providerId="ADAL" clId="{47040578-C6BC-4264-BCC1-8C4F227AA001}" dt="2023-01-07T07:14:32.340" v="61" actId="20577"/>
        <pc:sldMkLst>
          <pc:docMk/>
          <pc:sldMk cId="2799586353" sldId="260"/>
        </pc:sldMkLst>
        <pc:spChg chg="mod">
          <ac:chgData name="Das, Munmun" userId="741267bc-7252-474d-9f6d-f7dd493f2967" providerId="ADAL" clId="{47040578-C6BC-4264-BCC1-8C4F227AA001}" dt="2023-01-07T07:14:32.242" v="60" actId="20577"/>
          <ac:spMkLst>
            <pc:docMk/>
            <pc:sldMk cId="2799586353" sldId="260"/>
            <ac:spMk id="2" creationId="{E97C7EBA-09CE-4EC8-B4A2-7A3B98EA8ABA}"/>
          </ac:spMkLst>
        </pc:spChg>
        <pc:spChg chg="mod">
          <ac:chgData name="Das, Munmun" userId="741267bc-7252-474d-9f6d-f7dd493f2967" providerId="ADAL" clId="{47040578-C6BC-4264-BCC1-8C4F227AA001}" dt="2023-01-07T07:14:32.340" v="61" actId="20577"/>
          <ac:spMkLst>
            <pc:docMk/>
            <pc:sldMk cId="2799586353" sldId="260"/>
            <ac:spMk id="3" creationId="{70DBF9D9-6B63-438C-AB94-D7F13F79718B}"/>
          </ac:spMkLst>
        </pc:spChg>
      </pc:sldChg>
      <pc:sldChg chg="addSp modSp add mod">
        <pc:chgData name="Das, Munmun" userId="741267bc-7252-474d-9f6d-f7dd493f2967" providerId="ADAL" clId="{47040578-C6BC-4264-BCC1-8C4F227AA001}" dt="2023-01-07T07:14:38.248" v="98" actId="20577"/>
        <pc:sldMkLst>
          <pc:docMk/>
          <pc:sldMk cId="4211366543" sldId="261"/>
        </pc:sldMkLst>
        <pc:spChg chg="add mod">
          <ac:chgData name="Das, Munmun" userId="741267bc-7252-474d-9f6d-f7dd493f2967" providerId="ADAL" clId="{47040578-C6BC-4264-BCC1-8C4F227AA001}" dt="2023-01-07T07:14:33.186" v="67" actId="947"/>
          <ac:spMkLst>
            <pc:docMk/>
            <pc:sldMk cId="4211366543" sldId="261"/>
            <ac:spMk id="3" creationId="{91E09E3E-1EC7-47F6-990B-2970AA3D59E0}"/>
          </ac:spMkLst>
        </pc:spChg>
        <pc:spChg chg="mod">
          <ac:chgData name="Das, Munmun" userId="741267bc-7252-474d-9f6d-f7dd493f2967" providerId="ADAL" clId="{47040578-C6BC-4264-BCC1-8C4F227AA001}" dt="2023-01-07T07:14:34.582" v="76" actId="20577"/>
          <ac:spMkLst>
            <pc:docMk/>
            <pc:sldMk cId="4211366543" sldId="261"/>
            <ac:spMk id="4" creationId="{E15B63CA-E032-4B89-B15E-D33C9FD3E350}"/>
          </ac:spMkLst>
        </pc:spChg>
        <pc:spChg chg="mod">
          <ac:chgData name="Das, Munmun" userId="741267bc-7252-474d-9f6d-f7dd493f2967" providerId="ADAL" clId="{47040578-C6BC-4264-BCC1-8C4F227AA001}" dt="2023-01-07T07:14:38.248" v="98" actId="20577"/>
          <ac:spMkLst>
            <pc:docMk/>
            <pc:sldMk cId="4211366543" sldId="261"/>
            <ac:spMk id="6" creationId="{56795CA5-9D6C-44EF-9F37-815C8C7CEFE1}"/>
          </ac:spMkLst>
        </pc:spChg>
        <pc:spChg chg="add mod">
          <ac:chgData name="Das, Munmun" userId="741267bc-7252-474d-9f6d-f7dd493f2967" providerId="ADAL" clId="{47040578-C6BC-4264-BCC1-8C4F227AA001}" dt="2023-01-07T07:14:34.252" v="75" actId="947"/>
          <ac:spMkLst>
            <pc:docMk/>
            <pc:sldMk cId="4211366543" sldId="261"/>
            <ac:spMk id="7" creationId="{DBC59536-C0AA-4F02-A8D3-025F663E1BCC}"/>
          </ac:spMkLst>
        </pc:spChg>
        <pc:spChg chg="add mod">
          <ac:chgData name="Das, Munmun" userId="741267bc-7252-474d-9f6d-f7dd493f2967" providerId="ADAL" clId="{47040578-C6BC-4264-BCC1-8C4F227AA001}" dt="2023-01-07T07:14:35.737" v="83" actId="947"/>
          <ac:spMkLst>
            <pc:docMk/>
            <pc:sldMk cId="4211366543" sldId="261"/>
            <ac:spMk id="10" creationId="{109001DD-C952-4837-B17A-3BF10A66D54B}"/>
          </ac:spMkLst>
        </pc:spChg>
        <pc:spChg chg="add mod">
          <ac:chgData name="Das, Munmun" userId="741267bc-7252-474d-9f6d-f7dd493f2967" providerId="ADAL" clId="{47040578-C6BC-4264-BCC1-8C4F227AA001}" dt="2023-01-07T07:14:36.984" v="90" actId="947"/>
          <ac:spMkLst>
            <pc:docMk/>
            <pc:sldMk cId="4211366543" sldId="261"/>
            <ac:spMk id="11" creationId="{015E07F9-0CB8-4CD6-9962-2620B0E68E35}"/>
          </ac:spMkLst>
        </pc:spChg>
        <pc:spChg chg="add mod">
          <ac:chgData name="Das, Munmun" userId="741267bc-7252-474d-9f6d-f7dd493f2967" providerId="ADAL" clId="{47040578-C6BC-4264-BCC1-8C4F227AA001}" dt="2023-01-07T07:14:38.173" v="97" actId="947"/>
          <ac:spMkLst>
            <pc:docMk/>
            <pc:sldMk cId="4211366543" sldId="261"/>
            <ac:spMk id="20" creationId="{EB14A117-2A0D-4537-91E4-675701285A7C}"/>
          </ac:spMkLst>
        </pc:spChg>
      </pc:sldChg>
      <pc:sldChg chg="modSp add mod">
        <pc:chgData name="Das, Munmun" userId="741267bc-7252-474d-9f6d-f7dd493f2967" providerId="ADAL" clId="{47040578-C6BC-4264-BCC1-8C4F227AA001}" dt="2023-01-07T07:14:39.121" v="100" actId="20577"/>
        <pc:sldMkLst>
          <pc:docMk/>
          <pc:sldMk cId="2867086634" sldId="262"/>
        </pc:sldMkLst>
        <pc:spChg chg="mod">
          <ac:chgData name="Das, Munmun" userId="741267bc-7252-474d-9f6d-f7dd493f2967" providerId="ADAL" clId="{47040578-C6BC-4264-BCC1-8C4F227AA001}" dt="2023-01-07T07:14:39.052" v="99" actId="20577"/>
          <ac:spMkLst>
            <pc:docMk/>
            <pc:sldMk cId="2867086634" sldId="262"/>
            <ac:spMk id="2" creationId="{E97C7EBA-09CE-4EC8-B4A2-7A3B98EA8ABA}"/>
          </ac:spMkLst>
        </pc:spChg>
        <pc:spChg chg="mod">
          <ac:chgData name="Das, Munmun" userId="741267bc-7252-474d-9f6d-f7dd493f2967" providerId="ADAL" clId="{47040578-C6BC-4264-BCC1-8C4F227AA001}" dt="2023-01-07T07:14:39.121" v="100" actId="20577"/>
          <ac:spMkLst>
            <pc:docMk/>
            <pc:sldMk cId="2867086634" sldId="262"/>
            <ac:spMk id="3" creationId="{70DBF9D9-6B63-438C-AB94-D7F13F79718B}"/>
          </ac:spMkLst>
        </pc:spChg>
      </pc:sldChg>
      <pc:sldChg chg="addSp modSp add mod">
        <pc:chgData name="Das, Munmun" userId="741267bc-7252-474d-9f6d-f7dd493f2967" providerId="ADAL" clId="{47040578-C6BC-4264-BCC1-8C4F227AA001}" dt="2023-01-07T07:14:44.410" v="137" actId="20577"/>
        <pc:sldMkLst>
          <pc:docMk/>
          <pc:sldMk cId="3804219527" sldId="263"/>
        </pc:sldMkLst>
        <pc:spChg chg="add mod">
          <ac:chgData name="Das, Munmun" userId="741267bc-7252-474d-9f6d-f7dd493f2967" providerId="ADAL" clId="{47040578-C6BC-4264-BCC1-8C4F227AA001}" dt="2023-01-07T07:14:39.927" v="106" actId="947"/>
          <ac:spMkLst>
            <pc:docMk/>
            <pc:sldMk cId="3804219527" sldId="263"/>
            <ac:spMk id="3" creationId="{C74407C9-6660-4EB6-A474-4C8A45DC73C9}"/>
          </ac:spMkLst>
        </pc:spChg>
        <pc:spChg chg="mod">
          <ac:chgData name="Das, Munmun" userId="741267bc-7252-474d-9f6d-f7dd493f2967" providerId="ADAL" clId="{47040578-C6BC-4264-BCC1-8C4F227AA001}" dt="2023-01-07T07:14:41.029" v="115" actId="20577"/>
          <ac:spMkLst>
            <pc:docMk/>
            <pc:sldMk cId="3804219527" sldId="263"/>
            <ac:spMk id="4" creationId="{E15B63CA-E032-4B89-B15E-D33C9FD3E350}"/>
          </ac:spMkLst>
        </pc:spChg>
        <pc:spChg chg="mod">
          <ac:chgData name="Das, Munmun" userId="741267bc-7252-474d-9f6d-f7dd493f2967" providerId="ADAL" clId="{47040578-C6BC-4264-BCC1-8C4F227AA001}" dt="2023-01-07T07:14:44.410" v="137" actId="20577"/>
          <ac:spMkLst>
            <pc:docMk/>
            <pc:sldMk cId="3804219527" sldId="263"/>
            <ac:spMk id="6" creationId="{56795CA5-9D6C-44EF-9F37-815C8C7CEFE1}"/>
          </ac:spMkLst>
        </pc:spChg>
        <pc:spChg chg="add mod">
          <ac:chgData name="Das, Munmun" userId="741267bc-7252-474d-9f6d-f7dd493f2967" providerId="ADAL" clId="{47040578-C6BC-4264-BCC1-8C4F227AA001}" dt="2023-01-07T07:14:40.933" v="114" actId="947"/>
          <ac:spMkLst>
            <pc:docMk/>
            <pc:sldMk cId="3804219527" sldId="263"/>
            <ac:spMk id="7" creationId="{A4342468-2A74-45CC-9F73-853BB9BDE9AF}"/>
          </ac:spMkLst>
        </pc:spChg>
        <pc:spChg chg="add mod">
          <ac:chgData name="Das, Munmun" userId="741267bc-7252-474d-9f6d-f7dd493f2967" providerId="ADAL" clId="{47040578-C6BC-4264-BCC1-8C4F227AA001}" dt="2023-01-07T07:14:41.961" v="122" actId="947"/>
          <ac:spMkLst>
            <pc:docMk/>
            <pc:sldMk cId="3804219527" sldId="263"/>
            <ac:spMk id="10" creationId="{ADDE0BEC-7F53-4174-BAA8-80D654D42F7B}"/>
          </ac:spMkLst>
        </pc:spChg>
        <pc:spChg chg="add mod">
          <ac:chgData name="Das, Munmun" userId="741267bc-7252-474d-9f6d-f7dd493f2967" providerId="ADAL" clId="{47040578-C6BC-4264-BCC1-8C4F227AA001}" dt="2023-01-07T07:14:43.040" v="129" actId="947"/>
          <ac:spMkLst>
            <pc:docMk/>
            <pc:sldMk cId="3804219527" sldId="263"/>
            <ac:spMk id="11" creationId="{01B5168F-5AE0-4717-8F50-DD701EEA5BD8}"/>
          </ac:spMkLst>
        </pc:spChg>
        <pc:spChg chg="add mod">
          <ac:chgData name="Das, Munmun" userId="741267bc-7252-474d-9f6d-f7dd493f2967" providerId="ADAL" clId="{47040578-C6BC-4264-BCC1-8C4F227AA001}" dt="2023-01-07T07:14:44.222" v="136" actId="947"/>
          <ac:spMkLst>
            <pc:docMk/>
            <pc:sldMk cId="3804219527" sldId="263"/>
            <ac:spMk id="20" creationId="{B9C31570-E64A-487C-BBC2-E6543E3C8555}"/>
          </ac:spMkLst>
        </pc:spChg>
      </pc:sldChg>
      <pc:sldChg chg="modSp add mod">
        <pc:chgData name="Das, Munmun" userId="741267bc-7252-474d-9f6d-f7dd493f2967" providerId="ADAL" clId="{47040578-C6BC-4264-BCC1-8C4F227AA001}" dt="2023-01-07T07:14:45.255" v="139" actId="20577"/>
        <pc:sldMkLst>
          <pc:docMk/>
          <pc:sldMk cId="838081904" sldId="264"/>
        </pc:sldMkLst>
        <pc:spChg chg="mod">
          <ac:chgData name="Das, Munmun" userId="741267bc-7252-474d-9f6d-f7dd493f2967" providerId="ADAL" clId="{47040578-C6BC-4264-BCC1-8C4F227AA001}" dt="2023-01-07T07:14:45.181" v="138" actId="20577"/>
          <ac:spMkLst>
            <pc:docMk/>
            <pc:sldMk cId="838081904" sldId="264"/>
            <ac:spMk id="2" creationId="{E97C7EBA-09CE-4EC8-B4A2-7A3B98EA8ABA}"/>
          </ac:spMkLst>
        </pc:spChg>
        <pc:spChg chg="mod">
          <ac:chgData name="Das, Munmun" userId="741267bc-7252-474d-9f6d-f7dd493f2967" providerId="ADAL" clId="{47040578-C6BC-4264-BCC1-8C4F227AA001}" dt="2023-01-07T07:14:45.255" v="139" actId="20577"/>
          <ac:spMkLst>
            <pc:docMk/>
            <pc:sldMk cId="838081904" sldId="264"/>
            <ac:spMk id="3" creationId="{70DBF9D9-6B63-438C-AB94-D7F13F79718B}"/>
          </ac:spMkLst>
        </pc:spChg>
      </pc:sldChg>
    </pc:docChg>
  </pc:docChgLst>
  <pc:docChgLst>
    <pc:chgData name="Das, Munmun" userId="741267bc-7252-474d-9f6d-f7dd493f2967" providerId="ADAL" clId="{01EC1A35-B382-4552-AE40-43618D9AEF3F}"/>
    <pc:docChg chg="modSld">
      <pc:chgData name="Das, Munmun" userId="741267bc-7252-474d-9f6d-f7dd493f2967" providerId="ADAL" clId="{01EC1A35-B382-4552-AE40-43618D9AEF3F}" dt="2022-10-23T20:54:36.885" v="2" actId="1076"/>
      <pc:docMkLst>
        <pc:docMk/>
      </pc:docMkLst>
      <pc:sldChg chg="modSp mod">
        <pc:chgData name="Das, Munmun" userId="741267bc-7252-474d-9f6d-f7dd493f2967" providerId="ADAL" clId="{01EC1A35-B382-4552-AE40-43618D9AEF3F}" dt="2022-10-23T20:54:36.885" v="2" actId="1076"/>
        <pc:sldMkLst>
          <pc:docMk/>
          <pc:sldMk cId="1837238025" sldId="257"/>
        </pc:sldMkLst>
        <pc:spChg chg="mod">
          <ac:chgData name="Das, Munmun" userId="741267bc-7252-474d-9f6d-f7dd493f2967" providerId="ADAL" clId="{01EC1A35-B382-4552-AE40-43618D9AEF3F}" dt="2022-10-23T19:40:13.090" v="1" actId="20577"/>
          <ac:spMkLst>
            <pc:docMk/>
            <pc:sldMk cId="1837238025" sldId="257"/>
            <ac:spMk id="18" creationId="{6D98873D-FEEA-4C15-854B-960D376B2E55}"/>
          </ac:spMkLst>
        </pc:spChg>
        <pc:spChg chg="mod">
          <ac:chgData name="Das, Munmun" userId="741267bc-7252-474d-9f6d-f7dd493f2967" providerId="ADAL" clId="{01EC1A35-B382-4552-AE40-43618D9AEF3F}" dt="2022-10-23T20:54:36.885" v="2" actId="1076"/>
          <ac:spMkLst>
            <pc:docMk/>
            <pc:sldMk cId="1837238025" sldId="257"/>
            <ac:spMk id="19" creationId="{B90FAD60-F9CF-4A8C-AC4C-A82481892A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6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5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B80CE6-BB03-4B02-AF49-0E3FCCF48D0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D2823-20B2-4FD6-8DC5-6D694DD0820A}"/>
              </a:ext>
            </a:extLst>
          </p:cNvPr>
          <p:cNvSpPr txBox="1"/>
          <p:nvPr/>
        </p:nvSpPr>
        <p:spPr>
          <a:xfrm>
            <a:off x="1010653" y="654517"/>
            <a:ext cx="10501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Abadi" panose="020B0604020104020204" pitchFamily="34" charset="0"/>
              </a:rPr>
              <a:t>Enterprise Risk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91931-FCEA-446E-9D73-F5C0E6339617}"/>
              </a:ext>
            </a:extLst>
          </p:cNvPr>
          <p:cNvSpPr txBox="1"/>
          <p:nvPr/>
        </p:nvSpPr>
        <p:spPr>
          <a:xfrm>
            <a:off x="1135781" y="3801977"/>
            <a:ext cx="57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Review – July 2021</a:t>
            </a:r>
          </a:p>
        </p:txBody>
      </p:sp>
    </p:spTree>
    <p:extLst>
      <p:ext uri="{BB962C8B-B14F-4D97-AF65-F5344CB8AC3E}">
        <p14:creationId xmlns:p14="http://schemas.microsoft.com/office/powerpoint/2010/main" val="32880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DF7-5C6D-429A-B507-BC67ABBA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31797"/>
          </a:xfrm>
        </p:spPr>
        <p:txBody>
          <a:bodyPr>
            <a:normAutofit/>
          </a:bodyPr>
          <a:lstStyle/>
          <a:p>
            <a:r>
              <a:rPr lang="en-US" sz="3200" dirty="0"/>
              <a:t>Severe Risks</a:t>
            </a:r>
          </a:p>
        </p:txBody>
      </p:sp>
      <p:graphicFrame>
        <p:nvGraphicFramePr>
          <p:cNvPr id="5" name="HeatMap">
            <a:extLst>
              <a:ext uri="{FF2B5EF4-FFF2-40B4-BE49-F238E27FC236}">
                <a16:creationId xmlns:a16="http://schemas.microsoft.com/office/drawing/2014/main" id="{5F092ED6-F1F2-45F2-B87C-912BF73E6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40552"/>
              </p:ext>
            </p:extLst>
          </p:nvPr>
        </p:nvGraphicFramePr>
        <p:xfrm>
          <a:off x="4444409" y="556810"/>
          <a:ext cx="5879807" cy="498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68">
                  <a:extLst>
                    <a:ext uri="{9D8B030D-6E8A-4147-A177-3AD203B41FA5}">
                      <a16:colId xmlns:a16="http://schemas.microsoft.com/office/drawing/2014/main" val="3365102880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4063232467"/>
                    </a:ext>
                  </a:extLst>
                </a:gridCol>
                <a:gridCol w="955671">
                  <a:extLst>
                    <a:ext uri="{9D8B030D-6E8A-4147-A177-3AD203B41FA5}">
                      <a16:colId xmlns:a16="http://schemas.microsoft.com/office/drawing/2014/main" val="453041936"/>
                    </a:ext>
                  </a:extLst>
                </a:gridCol>
                <a:gridCol w="1004264">
                  <a:extLst>
                    <a:ext uri="{9D8B030D-6E8A-4147-A177-3AD203B41FA5}">
                      <a16:colId xmlns:a16="http://schemas.microsoft.com/office/drawing/2014/main" val="3859990327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63659964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79385036"/>
                    </a:ext>
                  </a:extLst>
                </a:gridCol>
              </a:tblGrid>
              <a:tr h="79678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sz="1200" dirty="0"/>
                        <a:t>          Impact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2231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728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86427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24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7430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07842"/>
                  </a:ext>
                </a:extLst>
              </a:tr>
            </a:tbl>
          </a:graphicData>
        </a:graphic>
      </p:graphicFrame>
      <p:sp>
        <p:nvSpPr>
          <p:cNvPr id="4" name="SevereRisks">
            <a:extLst>
              <a:ext uri="{FF2B5EF4-FFF2-40B4-BE49-F238E27FC236}">
                <a16:creationId xmlns:a16="http://schemas.microsoft.com/office/drawing/2014/main" id="{E15B63CA-E032-4B89-B15E-D33C9FD3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80160"/>
            <a:ext cx="3200400" cy="5025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Market Risk due to Inflation</a:t>
            </a:r>
            <a:endParaRPr lang="en-US" dirty="0"/>
          </a:p>
        </p:txBody>
      </p:sp>
      <p:sp>
        <p:nvSpPr>
          <p:cNvPr id="6" name="RiskTitle">
            <a:extLst>
              <a:ext uri="{FF2B5EF4-FFF2-40B4-BE49-F238E27FC236}">
                <a16:creationId xmlns:a16="http://schemas.microsoft.com/office/drawing/2014/main" id="{56795CA5-9D6C-44EF-9F37-815C8C7CEFE1}"/>
              </a:ext>
            </a:extLst>
          </p:cNvPr>
          <p:cNvSpPr txBox="1"/>
          <p:nvPr/>
        </p:nvSpPr>
        <p:spPr>
          <a:xfrm>
            <a:off x="4377073" y="133763"/>
            <a:ext cx="55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Risk Heatmap - Finance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3465F4-E9A7-4C08-B44F-148CFBD6D7D3}"/>
              </a:ext>
            </a:extLst>
          </p:cNvPr>
          <p:cNvCxnSpPr>
            <a:cxnSpLocks/>
          </p:cNvCxnSpPr>
          <p:nvPr/>
        </p:nvCxnSpPr>
        <p:spPr>
          <a:xfrm flipH="1" flipV="1">
            <a:off x="4444409" y="558472"/>
            <a:ext cx="978196" cy="9832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3C331F-A6FD-4CD6-B62E-4DFCE3129CDA}"/>
              </a:ext>
            </a:extLst>
          </p:cNvPr>
          <p:cNvSpPr txBox="1"/>
          <p:nvPr/>
        </p:nvSpPr>
        <p:spPr>
          <a:xfrm>
            <a:off x="4398338" y="5557504"/>
            <a:ext cx="575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Score = Risk Likelihood * Risk Impact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Risk Representation 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CD5C0-5C8B-4BBE-922D-C60D1C3D3823}"/>
              </a:ext>
            </a:extLst>
          </p:cNvPr>
          <p:cNvSpPr/>
          <p:nvPr/>
        </p:nvSpPr>
        <p:spPr>
          <a:xfrm>
            <a:off x="10419907" y="1637414"/>
            <a:ext cx="340242" cy="318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FBB58-DCA3-4CD0-817B-C46E328EFB8B}"/>
              </a:ext>
            </a:extLst>
          </p:cNvPr>
          <p:cNvSpPr txBox="1"/>
          <p:nvPr/>
        </p:nvSpPr>
        <p:spPr>
          <a:xfrm>
            <a:off x="10419907" y="974076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1E2AB-C987-42A6-9545-0417814C3E1D}"/>
              </a:ext>
            </a:extLst>
          </p:cNvPr>
          <p:cNvSpPr txBox="1"/>
          <p:nvPr/>
        </p:nvSpPr>
        <p:spPr>
          <a:xfrm>
            <a:off x="10784956" y="1612236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0 - 4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9FB86-204E-4C2D-84EC-441908DDC145}"/>
              </a:ext>
            </a:extLst>
          </p:cNvPr>
          <p:cNvSpPr/>
          <p:nvPr/>
        </p:nvSpPr>
        <p:spPr>
          <a:xfrm>
            <a:off x="10423445" y="2204488"/>
            <a:ext cx="340242" cy="3189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A770-93A2-498E-B29B-254968607F98}"/>
              </a:ext>
            </a:extLst>
          </p:cNvPr>
          <p:cNvSpPr txBox="1"/>
          <p:nvPr/>
        </p:nvSpPr>
        <p:spPr>
          <a:xfrm>
            <a:off x="10788494" y="2179310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&gt;4 - &lt;15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F236DA-CA08-496D-ADFF-DFE348C972B9}"/>
              </a:ext>
            </a:extLst>
          </p:cNvPr>
          <p:cNvSpPr/>
          <p:nvPr/>
        </p:nvSpPr>
        <p:spPr>
          <a:xfrm>
            <a:off x="10434078" y="2768015"/>
            <a:ext cx="340242" cy="3189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873D-FEEA-4C15-854B-960D376B2E55}"/>
              </a:ext>
            </a:extLst>
          </p:cNvPr>
          <p:cNvSpPr txBox="1"/>
          <p:nvPr/>
        </p:nvSpPr>
        <p:spPr>
          <a:xfrm>
            <a:off x="10799127" y="2742837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&gt;=15</a:t>
            </a:r>
          </a:p>
        </p:txBody>
      </p:sp>
      <p:sp>
        <p:nvSpPr>
          <p:cNvPr id="19" name="RiskNo">
            <a:extLst>
              <a:ext uri="{FF2B5EF4-FFF2-40B4-BE49-F238E27FC236}">
                <a16:creationId xmlns:a16="http://schemas.microsoft.com/office/drawing/2014/main" id="{B90FAD60-F9CF-4A8C-AC4C-A82481892A38}"/>
              </a:ext>
            </a:extLst>
          </p:cNvPr>
          <p:cNvSpPr/>
          <p:nvPr/>
        </p:nvSpPr>
        <p:spPr>
          <a:xfrm>
            <a:off x="4529470" y="6160480"/>
            <a:ext cx="372139" cy="3721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#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4DFEC8-41F2-469A-9A3E-9F9D826A5359}"/>
              </a:ext>
            </a:extLst>
          </p:cNvPr>
          <p:cNvSpPr/>
          <p:nvPr/>
        </p:nvSpPr>
        <p:spPr>
          <a:xfrm>
            <a:off x="9834232" y="4351412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ED016A-BA21-4DDE-996B-A72567007BAE}"/>
              </a:ext>
            </a:extLst>
          </p:cNvPr>
          <p:cNvSpPr/>
          <p:nvPr/>
        </p:nvSpPr>
        <p:spPr>
          <a:xfrm>
            <a:off x="9834232" y="275783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409633-D3E8-4670-AFD2-DF65BCF97A35}"/>
              </a:ext>
            </a:extLst>
          </p:cNvPr>
          <p:cNvSpPr/>
          <p:nvPr/>
        </p:nvSpPr>
        <p:spPr>
          <a:xfrm>
            <a:off x="6894329" y="275783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723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herRiskTitle">
            <a:extLst>
              <a:ext uri="{FF2B5EF4-FFF2-40B4-BE49-F238E27FC236}">
                <a16:creationId xmlns:a16="http://schemas.microsoft.com/office/drawing/2014/main" id="{E97C7EBA-09CE-4EC8-B4A2-7A3B98E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5823"/>
            <a:ext cx="10058400" cy="564002"/>
          </a:xfrm>
        </p:spPr>
        <p:txBody>
          <a:bodyPr>
            <a:noAutofit/>
          </a:bodyPr>
          <a:lstStyle/>
          <a:p>
            <a:r>
              <a:rPr lang="en-US" sz="4000" b="1"/>
              <a:t>Other Risks - Finance</a:t>
            </a:r>
            <a:endParaRPr lang="en-US" sz="4000" b="1" dirty="0"/>
          </a:p>
        </p:txBody>
      </p:sp>
      <p:sp>
        <p:nvSpPr>
          <p:cNvPr id="3" name="OtherRiskDesc">
            <a:extLst>
              <a:ext uri="{FF2B5EF4-FFF2-40B4-BE49-F238E27FC236}">
                <a16:creationId xmlns:a16="http://schemas.microsoft.com/office/drawing/2014/main" id="{70DBF9D9-6B63-438C-AB94-D7F13F79718B}"/>
              </a:ext>
            </a:extLst>
          </p:cNvPr>
          <p:cNvSpPr txBox="1"/>
          <p:nvPr/>
        </p:nvSpPr>
        <p:spPr>
          <a:xfrm>
            <a:off x="1192618" y="1893070"/>
            <a:ext cx="993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The inability of a borrower to repay the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Operational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30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DF7-5C6D-429A-B507-BC67ABBA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31797"/>
          </a:xfrm>
        </p:spPr>
        <p:txBody>
          <a:bodyPr>
            <a:normAutofit/>
          </a:bodyPr>
          <a:lstStyle/>
          <a:p>
            <a:r>
              <a:rPr lang="en-US" sz="3200" dirty="0"/>
              <a:t>Severe Risks</a:t>
            </a:r>
          </a:p>
        </p:txBody>
      </p:sp>
      <p:graphicFrame>
        <p:nvGraphicFramePr>
          <p:cNvPr id="5" name="HeatMap">
            <a:extLst>
              <a:ext uri="{FF2B5EF4-FFF2-40B4-BE49-F238E27FC236}">
                <a16:creationId xmlns:a16="http://schemas.microsoft.com/office/drawing/2014/main" id="{5F092ED6-F1F2-45F2-B87C-912BF73E6B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4409" y="556810"/>
          <a:ext cx="5879807" cy="498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68">
                  <a:extLst>
                    <a:ext uri="{9D8B030D-6E8A-4147-A177-3AD203B41FA5}">
                      <a16:colId xmlns:a16="http://schemas.microsoft.com/office/drawing/2014/main" val="3365102880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4063232467"/>
                    </a:ext>
                  </a:extLst>
                </a:gridCol>
                <a:gridCol w="955671">
                  <a:extLst>
                    <a:ext uri="{9D8B030D-6E8A-4147-A177-3AD203B41FA5}">
                      <a16:colId xmlns:a16="http://schemas.microsoft.com/office/drawing/2014/main" val="453041936"/>
                    </a:ext>
                  </a:extLst>
                </a:gridCol>
                <a:gridCol w="1004264">
                  <a:extLst>
                    <a:ext uri="{9D8B030D-6E8A-4147-A177-3AD203B41FA5}">
                      <a16:colId xmlns:a16="http://schemas.microsoft.com/office/drawing/2014/main" val="3859990327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63659964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79385036"/>
                    </a:ext>
                  </a:extLst>
                </a:gridCol>
              </a:tblGrid>
              <a:tr h="79678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sz="1200" dirty="0"/>
                        <a:t>          Impact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2231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728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86427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24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7430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07842"/>
                  </a:ext>
                </a:extLst>
              </a:tr>
            </a:tbl>
          </a:graphicData>
        </a:graphic>
      </p:graphicFrame>
      <p:sp>
        <p:nvSpPr>
          <p:cNvPr id="4" name="SevereRisks">
            <a:extLst>
              <a:ext uri="{FF2B5EF4-FFF2-40B4-BE49-F238E27FC236}">
                <a16:creationId xmlns:a16="http://schemas.microsoft.com/office/drawing/2014/main" id="{E15B63CA-E032-4B89-B15E-D33C9FD3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80160"/>
            <a:ext cx="3200400" cy="5025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Risk Related to Labor Concerns &amp; Unions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Frieght Malfunction Risks</a:t>
            </a:r>
            <a:endParaRPr lang="en-US" dirty="0"/>
          </a:p>
        </p:txBody>
      </p:sp>
      <p:sp>
        <p:nvSpPr>
          <p:cNvPr id="6" name="RiskTitle">
            <a:extLst>
              <a:ext uri="{FF2B5EF4-FFF2-40B4-BE49-F238E27FC236}">
                <a16:creationId xmlns:a16="http://schemas.microsoft.com/office/drawing/2014/main" id="{56795CA5-9D6C-44EF-9F37-815C8C7CEFE1}"/>
              </a:ext>
            </a:extLst>
          </p:cNvPr>
          <p:cNvSpPr txBox="1"/>
          <p:nvPr/>
        </p:nvSpPr>
        <p:spPr>
          <a:xfrm>
            <a:off x="4377073" y="133763"/>
            <a:ext cx="55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Risk Heatmap - Suppy Chain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3465F4-E9A7-4C08-B44F-148CFBD6D7D3}"/>
              </a:ext>
            </a:extLst>
          </p:cNvPr>
          <p:cNvCxnSpPr>
            <a:cxnSpLocks/>
          </p:cNvCxnSpPr>
          <p:nvPr/>
        </p:nvCxnSpPr>
        <p:spPr>
          <a:xfrm flipH="1" flipV="1">
            <a:off x="4444409" y="558472"/>
            <a:ext cx="978196" cy="9832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3C331F-A6FD-4CD6-B62E-4DFCE3129CDA}"/>
              </a:ext>
            </a:extLst>
          </p:cNvPr>
          <p:cNvSpPr txBox="1"/>
          <p:nvPr/>
        </p:nvSpPr>
        <p:spPr>
          <a:xfrm>
            <a:off x="4398338" y="5557504"/>
            <a:ext cx="575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Score = Risk Likelihood * Risk Impact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Risk Representation 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CD5C0-5C8B-4BBE-922D-C60D1C3D3823}"/>
              </a:ext>
            </a:extLst>
          </p:cNvPr>
          <p:cNvSpPr/>
          <p:nvPr/>
        </p:nvSpPr>
        <p:spPr>
          <a:xfrm>
            <a:off x="10419907" y="1637414"/>
            <a:ext cx="340242" cy="318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FBB58-DCA3-4CD0-817B-C46E328EFB8B}"/>
              </a:ext>
            </a:extLst>
          </p:cNvPr>
          <p:cNvSpPr txBox="1"/>
          <p:nvPr/>
        </p:nvSpPr>
        <p:spPr>
          <a:xfrm>
            <a:off x="10419907" y="974076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1E2AB-C987-42A6-9545-0417814C3E1D}"/>
              </a:ext>
            </a:extLst>
          </p:cNvPr>
          <p:cNvSpPr txBox="1"/>
          <p:nvPr/>
        </p:nvSpPr>
        <p:spPr>
          <a:xfrm>
            <a:off x="10784956" y="1612236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0 - 4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9FB86-204E-4C2D-84EC-441908DDC145}"/>
              </a:ext>
            </a:extLst>
          </p:cNvPr>
          <p:cNvSpPr/>
          <p:nvPr/>
        </p:nvSpPr>
        <p:spPr>
          <a:xfrm>
            <a:off x="10423445" y="2204488"/>
            <a:ext cx="340242" cy="3189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A770-93A2-498E-B29B-254968607F98}"/>
              </a:ext>
            </a:extLst>
          </p:cNvPr>
          <p:cNvSpPr txBox="1"/>
          <p:nvPr/>
        </p:nvSpPr>
        <p:spPr>
          <a:xfrm>
            <a:off x="10788494" y="2179310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&gt;4 - &lt;15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F236DA-CA08-496D-ADFF-DFE348C972B9}"/>
              </a:ext>
            </a:extLst>
          </p:cNvPr>
          <p:cNvSpPr/>
          <p:nvPr/>
        </p:nvSpPr>
        <p:spPr>
          <a:xfrm>
            <a:off x="10434078" y="2768015"/>
            <a:ext cx="340242" cy="3189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873D-FEEA-4C15-854B-960D376B2E55}"/>
              </a:ext>
            </a:extLst>
          </p:cNvPr>
          <p:cNvSpPr txBox="1"/>
          <p:nvPr/>
        </p:nvSpPr>
        <p:spPr>
          <a:xfrm>
            <a:off x="10799127" y="2742837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&gt;=15</a:t>
            </a:r>
          </a:p>
        </p:txBody>
      </p:sp>
      <p:sp>
        <p:nvSpPr>
          <p:cNvPr id="19" name="RiskNo">
            <a:extLst>
              <a:ext uri="{FF2B5EF4-FFF2-40B4-BE49-F238E27FC236}">
                <a16:creationId xmlns:a16="http://schemas.microsoft.com/office/drawing/2014/main" id="{B90FAD60-F9CF-4A8C-AC4C-A82481892A38}"/>
              </a:ext>
            </a:extLst>
          </p:cNvPr>
          <p:cNvSpPr/>
          <p:nvPr/>
        </p:nvSpPr>
        <p:spPr>
          <a:xfrm>
            <a:off x="4529470" y="6160480"/>
            <a:ext cx="372139" cy="3721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#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845999-6A3F-4BBD-AD15-BAED4DFC74FC}"/>
              </a:ext>
            </a:extLst>
          </p:cNvPr>
          <p:cNvSpPr/>
          <p:nvPr/>
        </p:nvSpPr>
        <p:spPr>
          <a:xfrm>
            <a:off x="8854264" y="4351412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04DF49-1858-4ECE-BB66-70E98B54D4C9}"/>
              </a:ext>
            </a:extLst>
          </p:cNvPr>
          <p:cNvSpPr/>
          <p:nvPr/>
        </p:nvSpPr>
        <p:spPr>
          <a:xfrm>
            <a:off x="9834232" y="355462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EAF51F-218B-4788-8E5D-CB642B763228}"/>
              </a:ext>
            </a:extLst>
          </p:cNvPr>
          <p:cNvSpPr/>
          <p:nvPr/>
        </p:nvSpPr>
        <p:spPr>
          <a:xfrm>
            <a:off x="8854264" y="355462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3620BF-612F-401A-8CB5-AA9537A196FD}"/>
              </a:ext>
            </a:extLst>
          </p:cNvPr>
          <p:cNvSpPr/>
          <p:nvPr/>
        </p:nvSpPr>
        <p:spPr>
          <a:xfrm>
            <a:off x="6894329" y="1961044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166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herRiskTitle">
            <a:extLst>
              <a:ext uri="{FF2B5EF4-FFF2-40B4-BE49-F238E27FC236}">
                <a16:creationId xmlns:a16="http://schemas.microsoft.com/office/drawing/2014/main" id="{E97C7EBA-09CE-4EC8-B4A2-7A3B98E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5823"/>
            <a:ext cx="10058400" cy="564002"/>
          </a:xfrm>
        </p:spPr>
        <p:txBody>
          <a:bodyPr>
            <a:noAutofit/>
          </a:bodyPr>
          <a:lstStyle/>
          <a:p>
            <a:r>
              <a:rPr lang="en-US" sz="4000" b="1"/>
              <a:t>Other Risks - Suppy Chain</a:t>
            </a:r>
            <a:endParaRPr lang="en-US" sz="4000" b="1" dirty="0"/>
          </a:p>
        </p:txBody>
      </p:sp>
      <p:sp>
        <p:nvSpPr>
          <p:cNvPr id="3" name="OtherRiskDesc">
            <a:extLst>
              <a:ext uri="{FF2B5EF4-FFF2-40B4-BE49-F238E27FC236}">
                <a16:creationId xmlns:a16="http://schemas.microsoft.com/office/drawing/2014/main" id="{70DBF9D9-6B63-438C-AB94-D7F13F79718B}"/>
              </a:ext>
            </a:extLst>
          </p:cNvPr>
          <p:cNvSpPr txBox="1"/>
          <p:nvPr/>
        </p:nvSpPr>
        <p:spPr>
          <a:xfrm>
            <a:off x="1192618" y="1893070"/>
            <a:ext cx="993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Competition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Risks due to Local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958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DF7-5C6D-429A-B507-BC67ABBA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31797"/>
          </a:xfrm>
        </p:spPr>
        <p:txBody>
          <a:bodyPr>
            <a:normAutofit/>
          </a:bodyPr>
          <a:lstStyle/>
          <a:p>
            <a:r>
              <a:rPr lang="en-US" sz="3200" dirty="0"/>
              <a:t>Severe Risks</a:t>
            </a:r>
          </a:p>
        </p:txBody>
      </p:sp>
      <p:graphicFrame>
        <p:nvGraphicFramePr>
          <p:cNvPr id="5" name="HeatMap">
            <a:extLst>
              <a:ext uri="{FF2B5EF4-FFF2-40B4-BE49-F238E27FC236}">
                <a16:creationId xmlns:a16="http://schemas.microsoft.com/office/drawing/2014/main" id="{5F092ED6-F1F2-45F2-B87C-912BF73E6B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4409" y="556810"/>
          <a:ext cx="5879807" cy="498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68">
                  <a:extLst>
                    <a:ext uri="{9D8B030D-6E8A-4147-A177-3AD203B41FA5}">
                      <a16:colId xmlns:a16="http://schemas.microsoft.com/office/drawing/2014/main" val="3365102880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4063232467"/>
                    </a:ext>
                  </a:extLst>
                </a:gridCol>
                <a:gridCol w="955671">
                  <a:extLst>
                    <a:ext uri="{9D8B030D-6E8A-4147-A177-3AD203B41FA5}">
                      <a16:colId xmlns:a16="http://schemas.microsoft.com/office/drawing/2014/main" val="453041936"/>
                    </a:ext>
                  </a:extLst>
                </a:gridCol>
                <a:gridCol w="1004264">
                  <a:extLst>
                    <a:ext uri="{9D8B030D-6E8A-4147-A177-3AD203B41FA5}">
                      <a16:colId xmlns:a16="http://schemas.microsoft.com/office/drawing/2014/main" val="3859990327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63659964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79385036"/>
                    </a:ext>
                  </a:extLst>
                </a:gridCol>
              </a:tblGrid>
              <a:tr h="79678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sz="1200" dirty="0"/>
                        <a:t>          Impact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2231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728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86427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24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7430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07842"/>
                  </a:ext>
                </a:extLst>
              </a:tr>
            </a:tbl>
          </a:graphicData>
        </a:graphic>
      </p:graphicFrame>
      <p:sp>
        <p:nvSpPr>
          <p:cNvPr id="4" name="SevereRisks">
            <a:extLst>
              <a:ext uri="{FF2B5EF4-FFF2-40B4-BE49-F238E27FC236}">
                <a16:creationId xmlns:a16="http://schemas.microsoft.com/office/drawing/2014/main" id="{E15B63CA-E032-4B89-B15E-D33C9FD3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80160"/>
            <a:ext cx="3200400" cy="5025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PII Data Exposure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Cyber attack</a:t>
            </a:r>
            <a:endParaRPr lang="en-US" dirty="0"/>
          </a:p>
        </p:txBody>
      </p:sp>
      <p:sp>
        <p:nvSpPr>
          <p:cNvPr id="6" name="RiskTitle">
            <a:extLst>
              <a:ext uri="{FF2B5EF4-FFF2-40B4-BE49-F238E27FC236}">
                <a16:creationId xmlns:a16="http://schemas.microsoft.com/office/drawing/2014/main" id="{56795CA5-9D6C-44EF-9F37-815C8C7CEFE1}"/>
              </a:ext>
            </a:extLst>
          </p:cNvPr>
          <p:cNvSpPr txBox="1"/>
          <p:nvPr/>
        </p:nvSpPr>
        <p:spPr>
          <a:xfrm>
            <a:off x="4377073" y="133763"/>
            <a:ext cx="55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Risk Heatmap - IT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3465F4-E9A7-4C08-B44F-148CFBD6D7D3}"/>
              </a:ext>
            </a:extLst>
          </p:cNvPr>
          <p:cNvCxnSpPr>
            <a:cxnSpLocks/>
          </p:cNvCxnSpPr>
          <p:nvPr/>
        </p:nvCxnSpPr>
        <p:spPr>
          <a:xfrm flipH="1" flipV="1">
            <a:off x="4444409" y="558472"/>
            <a:ext cx="978196" cy="9832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3C331F-A6FD-4CD6-B62E-4DFCE3129CDA}"/>
              </a:ext>
            </a:extLst>
          </p:cNvPr>
          <p:cNvSpPr txBox="1"/>
          <p:nvPr/>
        </p:nvSpPr>
        <p:spPr>
          <a:xfrm>
            <a:off x="4398338" y="5557504"/>
            <a:ext cx="575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Score = Risk Likelihood * Risk Impact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Risk Representation 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CD5C0-5C8B-4BBE-922D-C60D1C3D3823}"/>
              </a:ext>
            </a:extLst>
          </p:cNvPr>
          <p:cNvSpPr/>
          <p:nvPr/>
        </p:nvSpPr>
        <p:spPr>
          <a:xfrm>
            <a:off x="10419907" y="1637414"/>
            <a:ext cx="340242" cy="318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FBB58-DCA3-4CD0-817B-C46E328EFB8B}"/>
              </a:ext>
            </a:extLst>
          </p:cNvPr>
          <p:cNvSpPr txBox="1"/>
          <p:nvPr/>
        </p:nvSpPr>
        <p:spPr>
          <a:xfrm>
            <a:off x="10419907" y="974076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1E2AB-C987-42A6-9545-0417814C3E1D}"/>
              </a:ext>
            </a:extLst>
          </p:cNvPr>
          <p:cNvSpPr txBox="1"/>
          <p:nvPr/>
        </p:nvSpPr>
        <p:spPr>
          <a:xfrm>
            <a:off x="10784956" y="1612236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0 - 4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9FB86-204E-4C2D-84EC-441908DDC145}"/>
              </a:ext>
            </a:extLst>
          </p:cNvPr>
          <p:cNvSpPr/>
          <p:nvPr/>
        </p:nvSpPr>
        <p:spPr>
          <a:xfrm>
            <a:off x="10423445" y="2204488"/>
            <a:ext cx="340242" cy="3189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A770-93A2-498E-B29B-254968607F98}"/>
              </a:ext>
            </a:extLst>
          </p:cNvPr>
          <p:cNvSpPr txBox="1"/>
          <p:nvPr/>
        </p:nvSpPr>
        <p:spPr>
          <a:xfrm>
            <a:off x="10788494" y="2179310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&gt;4 - &lt;15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F236DA-CA08-496D-ADFF-DFE348C972B9}"/>
              </a:ext>
            </a:extLst>
          </p:cNvPr>
          <p:cNvSpPr/>
          <p:nvPr/>
        </p:nvSpPr>
        <p:spPr>
          <a:xfrm>
            <a:off x="10434078" y="2768015"/>
            <a:ext cx="340242" cy="3189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873D-FEEA-4C15-854B-960D376B2E55}"/>
              </a:ext>
            </a:extLst>
          </p:cNvPr>
          <p:cNvSpPr txBox="1"/>
          <p:nvPr/>
        </p:nvSpPr>
        <p:spPr>
          <a:xfrm>
            <a:off x="10799127" y="2742837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&gt;=15</a:t>
            </a:r>
          </a:p>
        </p:txBody>
      </p:sp>
      <p:sp>
        <p:nvSpPr>
          <p:cNvPr id="19" name="RiskNo">
            <a:extLst>
              <a:ext uri="{FF2B5EF4-FFF2-40B4-BE49-F238E27FC236}">
                <a16:creationId xmlns:a16="http://schemas.microsoft.com/office/drawing/2014/main" id="{B90FAD60-F9CF-4A8C-AC4C-A82481892A38}"/>
              </a:ext>
            </a:extLst>
          </p:cNvPr>
          <p:cNvSpPr/>
          <p:nvPr/>
        </p:nvSpPr>
        <p:spPr>
          <a:xfrm>
            <a:off x="4529470" y="6160480"/>
            <a:ext cx="372139" cy="3721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#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E09E3E-1EC7-47F6-990B-2970AA3D59E0}"/>
              </a:ext>
            </a:extLst>
          </p:cNvPr>
          <p:cNvSpPr/>
          <p:nvPr/>
        </p:nvSpPr>
        <p:spPr>
          <a:xfrm>
            <a:off x="9834232" y="5148200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C59536-C0AA-4F02-A8D3-025F663E1BCC}"/>
              </a:ext>
            </a:extLst>
          </p:cNvPr>
          <p:cNvSpPr/>
          <p:nvPr/>
        </p:nvSpPr>
        <p:spPr>
          <a:xfrm>
            <a:off x="9834232" y="4351412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9001DD-C952-4837-B17A-3BF10A66D54B}"/>
              </a:ext>
            </a:extLst>
          </p:cNvPr>
          <p:cNvSpPr/>
          <p:nvPr/>
        </p:nvSpPr>
        <p:spPr>
          <a:xfrm>
            <a:off x="7850000" y="4351412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E07F9-0CB8-4CD6-9962-2620B0E68E35}"/>
              </a:ext>
            </a:extLst>
          </p:cNvPr>
          <p:cNvSpPr/>
          <p:nvPr/>
        </p:nvSpPr>
        <p:spPr>
          <a:xfrm>
            <a:off x="8854264" y="355462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14A117-2A0D-4537-91E4-675701285A7C}"/>
              </a:ext>
            </a:extLst>
          </p:cNvPr>
          <p:cNvSpPr/>
          <p:nvPr/>
        </p:nvSpPr>
        <p:spPr>
          <a:xfrm>
            <a:off x="6894329" y="275783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136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herRiskTitle">
            <a:extLst>
              <a:ext uri="{FF2B5EF4-FFF2-40B4-BE49-F238E27FC236}">
                <a16:creationId xmlns:a16="http://schemas.microsoft.com/office/drawing/2014/main" id="{E97C7EBA-09CE-4EC8-B4A2-7A3B98E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5823"/>
            <a:ext cx="10058400" cy="564002"/>
          </a:xfrm>
        </p:spPr>
        <p:txBody>
          <a:bodyPr>
            <a:noAutofit/>
          </a:bodyPr>
          <a:lstStyle/>
          <a:p>
            <a:r>
              <a:rPr lang="en-US" sz="4000" b="1"/>
              <a:t>Other Risks - IT</a:t>
            </a:r>
            <a:endParaRPr lang="en-US" sz="4000" b="1" dirty="0"/>
          </a:p>
        </p:txBody>
      </p:sp>
      <p:sp>
        <p:nvSpPr>
          <p:cNvPr id="3" name="OtherRiskDesc">
            <a:extLst>
              <a:ext uri="{FF2B5EF4-FFF2-40B4-BE49-F238E27FC236}">
                <a16:creationId xmlns:a16="http://schemas.microsoft.com/office/drawing/2014/main" id="{70DBF9D9-6B63-438C-AB94-D7F13F79718B}"/>
              </a:ext>
            </a:extLst>
          </p:cNvPr>
          <p:cNvSpPr txBox="1"/>
          <p:nvPr/>
        </p:nvSpPr>
        <p:spPr>
          <a:xfrm>
            <a:off x="1192618" y="1893070"/>
            <a:ext cx="9932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Attrition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Data Security Breach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Internal Audit Compliance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708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DF7-5C6D-429A-B507-BC67ABBA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31797"/>
          </a:xfrm>
        </p:spPr>
        <p:txBody>
          <a:bodyPr>
            <a:normAutofit/>
          </a:bodyPr>
          <a:lstStyle/>
          <a:p>
            <a:r>
              <a:rPr lang="en-US" sz="3200" dirty="0"/>
              <a:t>Severe Risks</a:t>
            </a:r>
          </a:p>
        </p:txBody>
      </p:sp>
      <p:graphicFrame>
        <p:nvGraphicFramePr>
          <p:cNvPr id="5" name="HeatMap">
            <a:extLst>
              <a:ext uri="{FF2B5EF4-FFF2-40B4-BE49-F238E27FC236}">
                <a16:creationId xmlns:a16="http://schemas.microsoft.com/office/drawing/2014/main" id="{5F092ED6-F1F2-45F2-B87C-912BF73E6B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4409" y="556810"/>
          <a:ext cx="5879807" cy="498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68">
                  <a:extLst>
                    <a:ext uri="{9D8B030D-6E8A-4147-A177-3AD203B41FA5}">
                      <a16:colId xmlns:a16="http://schemas.microsoft.com/office/drawing/2014/main" val="3365102880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4063232467"/>
                    </a:ext>
                  </a:extLst>
                </a:gridCol>
                <a:gridCol w="955671">
                  <a:extLst>
                    <a:ext uri="{9D8B030D-6E8A-4147-A177-3AD203B41FA5}">
                      <a16:colId xmlns:a16="http://schemas.microsoft.com/office/drawing/2014/main" val="453041936"/>
                    </a:ext>
                  </a:extLst>
                </a:gridCol>
                <a:gridCol w="1004264">
                  <a:extLst>
                    <a:ext uri="{9D8B030D-6E8A-4147-A177-3AD203B41FA5}">
                      <a16:colId xmlns:a16="http://schemas.microsoft.com/office/drawing/2014/main" val="3859990327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63659964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79385036"/>
                    </a:ext>
                  </a:extLst>
                </a:gridCol>
              </a:tblGrid>
              <a:tr h="79678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sz="1200" dirty="0"/>
                        <a:t>          Impact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2231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728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86427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24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7430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07842"/>
                  </a:ext>
                </a:extLst>
              </a:tr>
            </a:tbl>
          </a:graphicData>
        </a:graphic>
      </p:graphicFrame>
      <p:sp>
        <p:nvSpPr>
          <p:cNvPr id="4" name="SevereRisks">
            <a:extLst>
              <a:ext uri="{FF2B5EF4-FFF2-40B4-BE49-F238E27FC236}">
                <a16:creationId xmlns:a16="http://schemas.microsoft.com/office/drawing/2014/main" id="{E15B63CA-E032-4B89-B15E-D33C9FD3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80160"/>
            <a:ext cx="3200400" cy="5025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Data Exposure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Cyber attack</a:t>
            </a:r>
            <a:endParaRPr lang="en-US" dirty="0"/>
          </a:p>
        </p:txBody>
      </p:sp>
      <p:sp>
        <p:nvSpPr>
          <p:cNvPr id="6" name="RiskTitle">
            <a:extLst>
              <a:ext uri="{FF2B5EF4-FFF2-40B4-BE49-F238E27FC236}">
                <a16:creationId xmlns:a16="http://schemas.microsoft.com/office/drawing/2014/main" id="{56795CA5-9D6C-44EF-9F37-815C8C7CEFE1}"/>
              </a:ext>
            </a:extLst>
          </p:cNvPr>
          <p:cNvSpPr txBox="1"/>
          <p:nvPr/>
        </p:nvSpPr>
        <p:spPr>
          <a:xfrm>
            <a:off x="4377073" y="133763"/>
            <a:ext cx="55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Risk Heatmap - Marketing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3465F4-E9A7-4C08-B44F-148CFBD6D7D3}"/>
              </a:ext>
            </a:extLst>
          </p:cNvPr>
          <p:cNvCxnSpPr>
            <a:cxnSpLocks/>
          </p:cNvCxnSpPr>
          <p:nvPr/>
        </p:nvCxnSpPr>
        <p:spPr>
          <a:xfrm flipH="1" flipV="1">
            <a:off x="4444409" y="558472"/>
            <a:ext cx="978196" cy="9832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3C331F-A6FD-4CD6-B62E-4DFCE3129CDA}"/>
              </a:ext>
            </a:extLst>
          </p:cNvPr>
          <p:cNvSpPr txBox="1"/>
          <p:nvPr/>
        </p:nvSpPr>
        <p:spPr>
          <a:xfrm>
            <a:off x="4398338" y="5557504"/>
            <a:ext cx="575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Score = Risk Likelihood * Risk Impact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Risk Representation 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CD5C0-5C8B-4BBE-922D-C60D1C3D3823}"/>
              </a:ext>
            </a:extLst>
          </p:cNvPr>
          <p:cNvSpPr/>
          <p:nvPr/>
        </p:nvSpPr>
        <p:spPr>
          <a:xfrm>
            <a:off x="10419907" y="1637414"/>
            <a:ext cx="340242" cy="318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FBB58-DCA3-4CD0-817B-C46E328EFB8B}"/>
              </a:ext>
            </a:extLst>
          </p:cNvPr>
          <p:cNvSpPr txBox="1"/>
          <p:nvPr/>
        </p:nvSpPr>
        <p:spPr>
          <a:xfrm>
            <a:off x="10419907" y="974076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1E2AB-C987-42A6-9545-0417814C3E1D}"/>
              </a:ext>
            </a:extLst>
          </p:cNvPr>
          <p:cNvSpPr txBox="1"/>
          <p:nvPr/>
        </p:nvSpPr>
        <p:spPr>
          <a:xfrm>
            <a:off x="10784956" y="1612236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0 - 4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9FB86-204E-4C2D-84EC-441908DDC145}"/>
              </a:ext>
            </a:extLst>
          </p:cNvPr>
          <p:cNvSpPr/>
          <p:nvPr/>
        </p:nvSpPr>
        <p:spPr>
          <a:xfrm>
            <a:off x="10423445" y="2204488"/>
            <a:ext cx="340242" cy="3189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A770-93A2-498E-B29B-254968607F98}"/>
              </a:ext>
            </a:extLst>
          </p:cNvPr>
          <p:cNvSpPr txBox="1"/>
          <p:nvPr/>
        </p:nvSpPr>
        <p:spPr>
          <a:xfrm>
            <a:off x="10788494" y="2179310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&gt;4 - &lt;15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F236DA-CA08-496D-ADFF-DFE348C972B9}"/>
              </a:ext>
            </a:extLst>
          </p:cNvPr>
          <p:cNvSpPr/>
          <p:nvPr/>
        </p:nvSpPr>
        <p:spPr>
          <a:xfrm>
            <a:off x="10434078" y="2768015"/>
            <a:ext cx="340242" cy="3189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873D-FEEA-4C15-854B-960D376B2E55}"/>
              </a:ext>
            </a:extLst>
          </p:cNvPr>
          <p:cNvSpPr txBox="1"/>
          <p:nvPr/>
        </p:nvSpPr>
        <p:spPr>
          <a:xfrm>
            <a:off x="10799127" y="2742837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&gt;=15</a:t>
            </a:r>
          </a:p>
        </p:txBody>
      </p:sp>
      <p:sp>
        <p:nvSpPr>
          <p:cNvPr id="19" name="RiskNo">
            <a:extLst>
              <a:ext uri="{FF2B5EF4-FFF2-40B4-BE49-F238E27FC236}">
                <a16:creationId xmlns:a16="http://schemas.microsoft.com/office/drawing/2014/main" id="{B90FAD60-F9CF-4A8C-AC4C-A82481892A38}"/>
              </a:ext>
            </a:extLst>
          </p:cNvPr>
          <p:cNvSpPr/>
          <p:nvPr/>
        </p:nvSpPr>
        <p:spPr>
          <a:xfrm>
            <a:off x="4529470" y="6160480"/>
            <a:ext cx="372139" cy="3721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#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4407C9-6660-4EB6-A474-4C8A45DC73C9}"/>
              </a:ext>
            </a:extLst>
          </p:cNvPr>
          <p:cNvSpPr/>
          <p:nvPr/>
        </p:nvSpPr>
        <p:spPr>
          <a:xfrm>
            <a:off x="9834232" y="4351412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342468-2A74-45CC-9F73-853BB9BDE9AF}"/>
              </a:ext>
            </a:extLst>
          </p:cNvPr>
          <p:cNvSpPr/>
          <p:nvPr/>
        </p:nvSpPr>
        <p:spPr>
          <a:xfrm>
            <a:off x="9834232" y="5148200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DE0BEC-7F53-4174-BAA8-80D654D42F7B}"/>
              </a:ext>
            </a:extLst>
          </p:cNvPr>
          <p:cNvSpPr/>
          <p:nvPr/>
        </p:nvSpPr>
        <p:spPr>
          <a:xfrm>
            <a:off x="7850000" y="355462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B5168F-5AE0-4717-8F50-DD701EEA5BD8}"/>
              </a:ext>
            </a:extLst>
          </p:cNvPr>
          <p:cNvSpPr/>
          <p:nvPr/>
        </p:nvSpPr>
        <p:spPr>
          <a:xfrm>
            <a:off x="8854264" y="2757833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C31570-E64A-487C-BBC2-E6543E3C8555}"/>
              </a:ext>
            </a:extLst>
          </p:cNvPr>
          <p:cNvSpPr/>
          <p:nvPr/>
        </p:nvSpPr>
        <p:spPr>
          <a:xfrm>
            <a:off x="6894329" y="4351412"/>
            <a:ext cx="190500" cy="1905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421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herRiskTitle">
            <a:extLst>
              <a:ext uri="{FF2B5EF4-FFF2-40B4-BE49-F238E27FC236}">
                <a16:creationId xmlns:a16="http://schemas.microsoft.com/office/drawing/2014/main" id="{E97C7EBA-09CE-4EC8-B4A2-7A3B98E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5823"/>
            <a:ext cx="10058400" cy="564002"/>
          </a:xfrm>
        </p:spPr>
        <p:txBody>
          <a:bodyPr>
            <a:noAutofit/>
          </a:bodyPr>
          <a:lstStyle/>
          <a:p>
            <a:r>
              <a:rPr lang="en-US" sz="4000" b="1"/>
              <a:t>Other Risks - Marketing</a:t>
            </a:r>
            <a:endParaRPr lang="en-US" sz="4000" b="1" dirty="0"/>
          </a:p>
        </p:txBody>
      </p:sp>
      <p:sp>
        <p:nvSpPr>
          <p:cNvPr id="3" name="OtherRiskDesc">
            <a:extLst>
              <a:ext uri="{FF2B5EF4-FFF2-40B4-BE49-F238E27FC236}">
                <a16:creationId xmlns:a16="http://schemas.microsoft.com/office/drawing/2014/main" id="{70DBF9D9-6B63-438C-AB94-D7F13F79718B}"/>
              </a:ext>
            </a:extLst>
          </p:cNvPr>
          <p:cNvSpPr txBox="1"/>
          <p:nvPr/>
        </p:nvSpPr>
        <p:spPr>
          <a:xfrm>
            <a:off x="1192618" y="1893070"/>
            <a:ext cx="9932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Attrition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Data Security Breach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Internal Audit Compliance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38081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293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Retrospect</vt:lpstr>
      <vt:lpstr>PowerPoint Presentation</vt:lpstr>
      <vt:lpstr>Severe Risks</vt:lpstr>
      <vt:lpstr>Other Risks - Finance</vt:lpstr>
      <vt:lpstr>Severe Risks</vt:lpstr>
      <vt:lpstr>Other Risks - Suppy Chain</vt:lpstr>
      <vt:lpstr>Severe Risks</vt:lpstr>
      <vt:lpstr>Other Risks - IT</vt:lpstr>
      <vt:lpstr>Severe Risks</vt:lpstr>
      <vt:lpstr>Other Risks - Marketing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Munmun</dc:creator>
  <cp:lastModifiedBy>Das, Munmun</cp:lastModifiedBy>
  <cp:revision>1</cp:revision>
  <dcterms:created xsi:type="dcterms:W3CDTF">2022-10-23T18:36:26Z</dcterms:created>
  <dcterms:modified xsi:type="dcterms:W3CDTF">2023-01-07T07:14:56Z</dcterms:modified>
</cp:coreProperties>
</file>