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sz="2400" lang="en-US">
                <a:solidFill>
                  <a:schemeClr val="dk1"/>
                </a:solidFill>
                <a:latin typeface="Calibri"/>
                <a:ea typeface="Calibri"/>
                <a:cs typeface="Calibri"/>
                <a:sym typeface="Calibri"/>
              </a:rPr>
              <a:t>T</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AMARAI</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MADHAVAN</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6</a:t>
            </a:r>
            <a:r>
              <a:rPr sz="2400" lang="en-US">
                <a:solidFill>
                  <a:schemeClr val="dk1"/>
                </a:solidFill>
                <a:latin typeface="Calibri"/>
                <a:ea typeface="Calibri"/>
                <a:cs typeface="Calibri"/>
                <a:sym typeface="Calibri"/>
              </a:rPr>
              <a:t>9</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9</a:t>
            </a:r>
            <a:r>
              <a:rPr sz="2400" lang="en-US">
                <a:solidFill>
                  <a:schemeClr val="dk1"/>
                </a:solidFill>
                <a:latin typeface="Calibri"/>
                <a:ea typeface="Calibri"/>
                <a:cs typeface="Calibri"/>
                <a:sym typeface="Calibri"/>
              </a:rPr>
              <a:t>5</a:t>
            </a:r>
            <a:r>
              <a:rPr sz="2400" lang="en-US">
                <a:solidFill>
                  <a:schemeClr val="dk1"/>
                </a:solidFill>
                <a:latin typeface="Calibri"/>
                <a:ea typeface="Calibri"/>
                <a:cs typeface="Calibri"/>
                <a:sym typeface="Calibri"/>
              </a:rPr>
              <a:t> (asunm1319)</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PACHAIYAPPA'S COLLEGE CHENNAI 30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SM-A127F</dc:creator>
  <dcterms:created xsi:type="dcterms:W3CDTF">2024-09-02T12:02:47Z</dcterms:created>
  <dcterms:modified xsi:type="dcterms:W3CDTF">2024-09-02T12:02:47Z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2b3250a438334bb3aacfa659e01fbc1f</vt:lpwstr>
  </property>
</Properties>
</file>