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65" r:id="rId3"/>
    <p:sldId id="257" r:id="rId4"/>
    <p:sldId id="266" r:id="rId5"/>
    <p:sldId id="258" r:id="rId6"/>
    <p:sldId id="268" r:id="rId7"/>
    <p:sldId id="261" r:id="rId8"/>
    <p:sldId id="263" r:id="rId9"/>
    <p:sldId id="269" r:id="rId10"/>
    <p:sldId id="270" r:id="rId11"/>
    <p:sldId id="271" r:id="rId12"/>
    <p:sldId id="273" r:id="rId13"/>
    <p:sldId id="276" r:id="rId14"/>
    <p:sldId id="272" r:id="rId15"/>
    <p:sldId id="264" r:id="rId16"/>
    <p:sldId id="274" r:id="rId17"/>
    <p:sldId id="275" r:id="rId18"/>
    <p:sldId id="267" r:id="rId1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6E6B40-5B92-4320-B26E-B9F58C3B8AA5}" v="8" dt="2024-11-19T05:14:26.7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3" d="100"/>
          <a:sy n="103" d="100"/>
        </p:scale>
        <p:origin x="874" y="91"/>
      </p:cViewPr>
      <p:guideLst>
        <p:guide orient="horz" pos="1620"/>
        <p:guide pos="2880"/>
      </p:guideLst>
    </p:cSldViewPr>
  </p:slideViewPr>
  <p:notesTextViewPr>
    <p:cViewPr>
      <p:scale>
        <a:sx n="100" d="100"/>
        <a:sy n="100" d="100"/>
      </p:scale>
      <p:origin x="0" y="0"/>
    </p:cViewPr>
  </p:notesTextViewPr>
  <p:notesViewPr>
    <p:cSldViewPr>
      <p:cViewPr varScale="1">
        <p:scale>
          <a:sx n="52" d="100"/>
          <a:sy n="52" d="100"/>
        </p:scale>
        <p:origin x="-2892"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ulina Bose" userId="2a81c1353be5ca9e" providerId="LiveId" clId="{C16E6B40-5B92-4320-B26E-B9F58C3B8AA5}"/>
    <pc:docChg chg="undo custSel addSld modSld">
      <pc:chgData name="Peulina Bose" userId="2a81c1353be5ca9e" providerId="LiveId" clId="{C16E6B40-5B92-4320-B26E-B9F58C3B8AA5}" dt="2024-11-19T05:45:08.319" v="1636" actId="5793"/>
      <pc:docMkLst>
        <pc:docMk/>
      </pc:docMkLst>
      <pc:sldChg chg="modSp mod">
        <pc:chgData name="Peulina Bose" userId="2a81c1353be5ca9e" providerId="LiveId" clId="{C16E6B40-5B92-4320-B26E-B9F58C3B8AA5}" dt="2024-11-19T05:38:27.410" v="1620" actId="113"/>
        <pc:sldMkLst>
          <pc:docMk/>
          <pc:sldMk cId="0" sldId="256"/>
        </pc:sldMkLst>
        <pc:graphicFrameChg chg="modGraphic">
          <ac:chgData name="Peulina Bose" userId="2a81c1353be5ca9e" providerId="LiveId" clId="{C16E6B40-5B92-4320-B26E-B9F58C3B8AA5}" dt="2024-11-19T05:38:27.410" v="1620" actId="113"/>
          <ac:graphicFrameMkLst>
            <pc:docMk/>
            <pc:sldMk cId="0" sldId="256"/>
            <ac:graphicFrameMk id="3" creationId="{00000000-0000-0000-0000-000000000000}"/>
          </ac:graphicFrameMkLst>
        </pc:graphicFrameChg>
      </pc:sldChg>
      <pc:sldChg chg="modSp mod">
        <pc:chgData name="Peulina Bose" userId="2a81c1353be5ca9e" providerId="LiveId" clId="{C16E6B40-5B92-4320-B26E-B9F58C3B8AA5}" dt="2024-11-19T05:40:19.814" v="1628" actId="255"/>
        <pc:sldMkLst>
          <pc:docMk/>
          <pc:sldMk cId="0" sldId="257"/>
        </pc:sldMkLst>
        <pc:spChg chg="mod">
          <ac:chgData name="Peulina Bose" userId="2a81c1353be5ca9e" providerId="LiveId" clId="{C16E6B40-5B92-4320-B26E-B9F58C3B8AA5}" dt="2024-11-19T05:40:19.814" v="1628" actId="255"/>
          <ac:spMkLst>
            <pc:docMk/>
            <pc:sldMk cId="0" sldId="257"/>
            <ac:spMk id="3" creationId="{00000000-0000-0000-0000-000000000000}"/>
          </ac:spMkLst>
        </pc:spChg>
      </pc:sldChg>
      <pc:sldChg chg="modSp mod">
        <pc:chgData name="Peulina Bose" userId="2a81c1353be5ca9e" providerId="LiveId" clId="{C16E6B40-5B92-4320-B26E-B9F58C3B8AA5}" dt="2024-11-19T05:09:08.999" v="305" actId="14100"/>
        <pc:sldMkLst>
          <pc:docMk/>
          <pc:sldMk cId="0" sldId="263"/>
        </pc:sldMkLst>
        <pc:spChg chg="mod">
          <ac:chgData name="Peulina Bose" userId="2a81c1353be5ca9e" providerId="LiveId" clId="{C16E6B40-5B92-4320-B26E-B9F58C3B8AA5}" dt="2024-11-19T05:09:05.748" v="304" actId="14100"/>
          <ac:spMkLst>
            <pc:docMk/>
            <pc:sldMk cId="0" sldId="263"/>
            <ac:spMk id="2" creationId="{AA799846-C22E-6130-F819-48D7C3AD9814}"/>
          </ac:spMkLst>
        </pc:spChg>
        <pc:spChg chg="mod">
          <ac:chgData name="Peulina Bose" userId="2a81c1353be5ca9e" providerId="LiveId" clId="{C16E6B40-5B92-4320-B26E-B9F58C3B8AA5}" dt="2024-11-19T05:08:44.137" v="303" actId="20577"/>
          <ac:spMkLst>
            <pc:docMk/>
            <pc:sldMk cId="0" sldId="263"/>
            <ac:spMk id="3" creationId="{00000000-0000-0000-0000-000000000000}"/>
          </ac:spMkLst>
        </pc:spChg>
        <pc:spChg chg="mod">
          <ac:chgData name="Peulina Bose" userId="2a81c1353be5ca9e" providerId="LiveId" clId="{C16E6B40-5B92-4320-B26E-B9F58C3B8AA5}" dt="2024-11-19T05:09:08.999" v="305" actId="14100"/>
          <ac:spMkLst>
            <pc:docMk/>
            <pc:sldMk cId="0" sldId="263"/>
            <ac:spMk id="5" creationId="{F875F53B-B0E2-83B2-9E6E-E76AEA969545}"/>
          </ac:spMkLst>
        </pc:spChg>
      </pc:sldChg>
      <pc:sldChg chg="modSp mod">
        <pc:chgData name="Peulina Bose" userId="2a81c1353be5ca9e" providerId="LiveId" clId="{C16E6B40-5B92-4320-B26E-B9F58C3B8AA5}" dt="2024-11-19T05:24:23.958" v="1050" actId="1076"/>
        <pc:sldMkLst>
          <pc:docMk/>
          <pc:sldMk cId="0" sldId="264"/>
        </pc:sldMkLst>
        <pc:spChg chg="mod">
          <ac:chgData name="Peulina Bose" userId="2a81c1353be5ca9e" providerId="LiveId" clId="{C16E6B40-5B92-4320-B26E-B9F58C3B8AA5}" dt="2024-11-19T05:24:23.958" v="1050" actId="1076"/>
          <ac:spMkLst>
            <pc:docMk/>
            <pc:sldMk cId="0" sldId="264"/>
            <ac:spMk id="3" creationId="{00000000-0000-0000-0000-000000000000}"/>
          </ac:spMkLst>
        </pc:spChg>
        <pc:spChg chg="mod">
          <ac:chgData name="Peulina Bose" userId="2a81c1353be5ca9e" providerId="LiveId" clId="{C16E6B40-5B92-4320-B26E-B9F58C3B8AA5}" dt="2024-11-19T05:24:00.221" v="1032" actId="11"/>
          <ac:spMkLst>
            <pc:docMk/>
            <pc:sldMk cId="0" sldId="264"/>
            <ac:spMk id="4" creationId="{00000000-0000-0000-0000-000000000000}"/>
          </ac:spMkLst>
        </pc:spChg>
      </pc:sldChg>
      <pc:sldChg chg="modSp mod">
        <pc:chgData name="Peulina Bose" userId="2a81c1353be5ca9e" providerId="LiveId" clId="{C16E6B40-5B92-4320-B26E-B9F58C3B8AA5}" dt="2024-11-19T05:39:13.553" v="1625" actId="1076"/>
        <pc:sldMkLst>
          <pc:docMk/>
          <pc:sldMk cId="0" sldId="265"/>
        </pc:sldMkLst>
        <pc:spChg chg="mod">
          <ac:chgData name="Peulina Bose" userId="2a81c1353be5ca9e" providerId="LiveId" clId="{C16E6B40-5B92-4320-B26E-B9F58C3B8AA5}" dt="2024-11-19T05:39:13.553" v="1625" actId="1076"/>
          <ac:spMkLst>
            <pc:docMk/>
            <pc:sldMk cId="0" sldId="265"/>
            <ac:spMk id="2" creationId="{E06EA306-0265-07DC-A318-E8D95C590E96}"/>
          </ac:spMkLst>
        </pc:spChg>
        <pc:spChg chg="mod">
          <ac:chgData name="Peulina Bose" userId="2a81c1353be5ca9e" providerId="LiveId" clId="{C16E6B40-5B92-4320-B26E-B9F58C3B8AA5}" dt="2024-11-19T05:37:02.643" v="1605" actId="1076"/>
          <ac:spMkLst>
            <pc:docMk/>
            <pc:sldMk cId="0" sldId="265"/>
            <ac:spMk id="5" creationId="{00000000-0000-0000-0000-000000000000}"/>
          </ac:spMkLst>
        </pc:spChg>
      </pc:sldChg>
      <pc:sldChg chg="modSp mod">
        <pc:chgData name="Peulina Bose" userId="2a81c1353be5ca9e" providerId="LiveId" clId="{C16E6B40-5B92-4320-B26E-B9F58C3B8AA5}" dt="2024-11-19T05:40:51.339" v="1630" actId="14100"/>
        <pc:sldMkLst>
          <pc:docMk/>
          <pc:sldMk cId="0" sldId="266"/>
        </pc:sldMkLst>
        <pc:graphicFrameChg chg="mod modGraphic">
          <ac:chgData name="Peulina Bose" userId="2a81c1353be5ca9e" providerId="LiveId" clId="{C16E6B40-5B92-4320-B26E-B9F58C3B8AA5}" dt="2024-11-19T05:40:51.339" v="1630" actId="14100"/>
          <ac:graphicFrameMkLst>
            <pc:docMk/>
            <pc:sldMk cId="0" sldId="266"/>
            <ac:graphicFrameMk id="4" creationId="{00000000-0000-0000-0000-000000000000}"/>
          </ac:graphicFrameMkLst>
        </pc:graphicFrameChg>
      </pc:sldChg>
      <pc:sldChg chg="modSp mod">
        <pc:chgData name="Peulina Bose" userId="2a81c1353be5ca9e" providerId="LiveId" clId="{C16E6B40-5B92-4320-B26E-B9F58C3B8AA5}" dt="2024-11-19T05:45:08.319" v="1636" actId="5793"/>
        <pc:sldMkLst>
          <pc:docMk/>
          <pc:sldMk cId="0" sldId="267"/>
        </pc:sldMkLst>
        <pc:spChg chg="mod">
          <ac:chgData name="Peulina Bose" userId="2a81c1353be5ca9e" providerId="LiveId" clId="{C16E6B40-5B92-4320-B26E-B9F58C3B8AA5}" dt="2024-11-19T05:45:08.319" v="1636" actId="5793"/>
          <ac:spMkLst>
            <pc:docMk/>
            <pc:sldMk cId="0" sldId="267"/>
            <ac:spMk id="4" creationId="{00000000-0000-0000-0000-000000000000}"/>
          </ac:spMkLst>
        </pc:spChg>
      </pc:sldChg>
      <pc:sldChg chg="modSp mod">
        <pc:chgData name="Peulina Bose" userId="2a81c1353be5ca9e" providerId="LiveId" clId="{C16E6B40-5B92-4320-B26E-B9F58C3B8AA5}" dt="2024-11-19T05:42:05.829" v="1633" actId="1076"/>
        <pc:sldMkLst>
          <pc:docMk/>
          <pc:sldMk cId="2097357519" sldId="268"/>
        </pc:sldMkLst>
        <pc:spChg chg="mod">
          <ac:chgData name="Peulina Bose" userId="2a81c1353be5ca9e" providerId="LiveId" clId="{C16E6B40-5B92-4320-B26E-B9F58C3B8AA5}" dt="2024-11-19T05:42:04.166" v="1632" actId="20577"/>
          <ac:spMkLst>
            <pc:docMk/>
            <pc:sldMk cId="2097357519" sldId="268"/>
            <ac:spMk id="3" creationId="{E81D9B30-2226-2BB9-EC37-48C7B398B6F7}"/>
          </ac:spMkLst>
        </pc:spChg>
        <pc:spChg chg="mod">
          <ac:chgData name="Peulina Bose" userId="2a81c1353be5ca9e" providerId="LiveId" clId="{C16E6B40-5B92-4320-B26E-B9F58C3B8AA5}" dt="2024-11-19T05:42:05.829" v="1633" actId="1076"/>
          <ac:spMkLst>
            <pc:docMk/>
            <pc:sldMk cId="2097357519" sldId="268"/>
            <ac:spMk id="4" creationId="{E0EA0204-803C-E0D3-36D9-5F7A8397FDA7}"/>
          </ac:spMkLst>
        </pc:spChg>
      </pc:sldChg>
      <pc:sldChg chg="modSp mod">
        <pc:chgData name="Peulina Bose" userId="2a81c1353be5ca9e" providerId="LiveId" clId="{C16E6B40-5B92-4320-B26E-B9F58C3B8AA5}" dt="2024-11-19T05:10:49.225" v="414" actId="14100"/>
        <pc:sldMkLst>
          <pc:docMk/>
          <pc:sldMk cId="3958825922" sldId="269"/>
        </pc:sldMkLst>
        <pc:spChg chg="mod">
          <ac:chgData name="Peulina Bose" userId="2a81c1353be5ca9e" providerId="LiveId" clId="{C16E6B40-5B92-4320-B26E-B9F58C3B8AA5}" dt="2024-11-19T05:10:49.225" v="414" actId="14100"/>
          <ac:spMkLst>
            <pc:docMk/>
            <pc:sldMk cId="3958825922" sldId="269"/>
            <ac:spMk id="2" creationId="{DE3A196D-115F-A3BD-FAC2-F661F8733448}"/>
          </ac:spMkLst>
        </pc:spChg>
        <pc:spChg chg="mod">
          <ac:chgData name="Peulina Bose" userId="2a81c1353be5ca9e" providerId="LiveId" clId="{C16E6B40-5B92-4320-B26E-B9F58C3B8AA5}" dt="2024-11-19T05:10:43.442" v="413" actId="20577"/>
          <ac:spMkLst>
            <pc:docMk/>
            <pc:sldMk cId="3958825922" sldId="269"/>
            <ac:spMk id="3" creationId="{5D9A374E-2D6B-7AA7-CE7A-C57052E44DD5}"/>
          </ac:spMkLst>
        </pc:spChg>
      </pc:sldChg>
      <pc:sldChg chg="modSp mod">
        <pc:chgData name="Peulina Bose" userId="2a81c1353be5ca9e" providerId="LiveId" clId="{C16E6B40-5B92-4320-B26E-B9F58C3B8AA5}" dt="2024-11-19T05:11:46.790" v="493" actId="20577"/>
        <pc:sldMkLst>
          <pc:docMk/>
          <pc:sldMk cId="2146982677" sldId="270"/>
        </pc:sldMkLst>
        <pc:spChg chg="mod">
          <ac:chgData name="Peulina Bose" userId="2a81c1353be5ca9e" providerId="LiveId" clId="{C16E6B40-5B92-4320-B26E-B9F58C3B8AA5}" dt="2024-11-19T05:10:57.846" v="415" actId="14100"/>
          <ac:spMkLst>
            <pc:docMk/>
            <pc:sldMk cId="2146982677" sldId="270"/>
            <ac:spMk id="2" creationId="{A569A052-BA86-FABE-F8BA-40BE41F522D8}"/>
          </ac:spMkLst>
        </pc:spChg>
        <pc:spChg chg="mod">
          <ac:chgData name="Peulina Bose" userId="2a81c1353be5ca9e" providerId="LiveId" clId="{C16E6B40-5B92-4320-B26E-B9F58C3B8AA5}" dt="2024-11-19T05:11:46.790" v="493" actId="20577"/>
          <ac:spMkLst>
            <pc:docMk/>
            <pc:sldMk cId="2146982677" sldId="270"/>
            <ac:spMk id="3" creationId="{E8ABCBE4-3942-094B-D02D-592725816DE4}"/>
          </ac:spMkLst>
        </pc:spChg>
      </pc:sldChg>
      <pc:sldChg chg="addSp delSp modSp mod">
        <pc:chgData name="Peulina Bose" userId="2a81c1353be5ca9e" providerId="LiveId" clId="{C16E6B40-5B92-4320-B26E-B9F58C3B8AA5}" dt="2024-11-19T05:14:06.861" v="595" actId="20577"/>
        <pc:sldMkLst>
          <pc:docMk/>
          <pc:sldMk cId="557273736" sldId="271"/>
        </pc:sldMkLst>
        <pc:spChg chg="mod">
          <ac:chgData name="Peulina Bose" userId="2a81c1353be5ca9e" providerId="LiveId" clId="{C16E6B40-5B92-4320-B26E-B9F58C3B8AA5}" dt="2024-11-19T05:14:04.534" v="594" actId="14100"/>
          <ac:spMkLst>
            <pc:docMk/>
            <pc:sldMk cId="557273736" sldId="271"/>
            <ac:spMk id="2" creationId="{D75E790F-4FBA-86E3-CFC9-C6C8CBF0A878}"/>
          </ac:spMkLst>
        </pc:spChg>
        <pc:spChg chg="add del mod">
          <ac:chgData name="Peulina Bose" userId="2a81c1353be5ca9e" providerId="LiveId" clId="{C16E6B40-5B92-4320-B26E-B9F58C3B8AA5}" dt="2024-11-19T05:12:41.953" v="499" actId="11529"/>
          <ac:spMkLst>
            <pc:docMk/>
            <pc:sldMk cId="557273736" sldId="271"/>
            <ac:spMk id="9" creationId="{02A473A2-F81B-8C69-175D-1FB36F0E6160}"/>
          </ac:spMkLst>
        </pc:spChg>
        <pc:spChg chg="add mod">
          <ac:chgData name="Peulina Bose" userId="2a81c1353be5ca9e" providerId="LiveId" clId="{C16E6B40-5B92-4320-B26E-B9F58C3B8AA5}" dt="2024-11-19T05:14:06.861" v="595" actId="20577"/>
          <ac:spMkLst>
            <pc:docMk/>
            <pc:sldMk cId="557273736" sldId="271"/>
            <ac:spMk id="10" creationId="{6A56C2A7-6C5F-BE3C-463D-E6F25A65E4AE}"/>
          </ac:spMkLst>
        </pc:spChg>
      </pc:sldChg>
      <pc:sldChg chg="modSp mod">
        <pc:chgData name="Peulina Bose" userId="2a81c1353be5ca9e" providerId="LiveId" clId="{C16E6B40-5B92-4320-B26E-B9F58C3B8AA5}" dt="2024-11-19T05:18:21.378" v="854" actId="14100"/>
        <pc:sldMkLst>
          <pc:docMk/>
          <pc:sldMk cId="1307976422" sldId="272"/>
        </pc:sldMkLst>
        <pc:spChg chg="mod">
          <ac:chgData name="Peulina Bose" userId="2a81c1353be5ca9e" providerId="LiveId" clId="{C16E6B40-5B92-4320-B26E-B9F58C3B8AA5}" dt="2024-11-19T05:18:21.378" v="854" actId="14100"/>
          <ac:spMkLst>
            <pc:docMk/>
            <pc:sldMk cId="1307976422" sldId="272"/>
            <ac:spMk id="2" creationId="{12D2F30F-00BA-92E3-0821-52B3ABF69F77}"/>
          </ac:spMkLst>
        </pc:spChg>
        <pc:spChg chg="mod">
          <ac:chgData name="Peulina Bose" userId="2a81c1353be5ca9e" providerId="LiveId" clId="{C16E6B40-5B92-4320-B26E-B9F58C3B8AA5}" dt="2024-11-19T05:18:10.997" v="851" actId="20577"/>
          <ac:spMkLst>
            <pc:docMk/>
            <pc:sldMk cId="1307976422" sldId="272"/>
            <ac:spMk id="3" creationId="{C19B94D4-CBBD-5DC8-E18A-490277F0AD62}"/>
          </ac:spMkLst>
        </pc:spChg>
      </pc:sldChg>
      <pc:sldChg chg="addSp delSp modSp mod">
        <pc:chgData name="Peulina Bose" userId="2a81c1353be5ca9e" providerId="LiveId" clId="{C16E6B40-5B92-4320-B26E-B9F58C3B8AA5}" dt="2024-11-19T05:16:01.076" v="701" actId="14100"/>
        <pc:sldMkLst>
          <pc:docMk/>
          <pc:sldMk cId="3393629844" sldId="273"/>
        </pc:sldMkLst>
        <pc:spChg chg="mod">
          <ac:chgData name="Peulina Bose" userId="2a81c1353be5ca9e" providerId="LiveId" clId="{C16E6B40-5B92-4320-B26E-B9F58C3B8AA5}" dt="2024-11-19T05:16:01.076" v="701" actId="14100"/>
          <ac:spMkLst>
            <pc:docMk/>
            <pc:sldMk cId="3393629844" sldId="273"/>
            <ac:spMk id="2" creationId="{E2DF9D02-75B7-0740-A6EB-8802D4E31BC2}"/>
          </ac:spMkLst>
        </pc:spChg>
        <pc:spChg chg="mod">
          <ac:chgData name="Peulina Bose" userId="2a81c1353be5ca9e" providerId="LiveId" clId="{C16E6B40-5B92-4320-B26E-B9F58C3B8AA5}" dt="2024-11-19T05:15:55.819" v="700" actId="20577"/>
          <ac:spMkLst>
            <pc:docMk/>
            <pc:sldMk cId="3393629844" sldId="273"/>
            <ac:spMk id="3" creationId="{8CAC6E49-A13E-C61F-A996-306B7B1E65BB}"/>
          </ac:spMkLst>
        </pc:spChg>
        <pc:spChg chg="add del mod">
          <ac:chgData name="Peulina Bose" userId="2a81c1353be5ca9e" providerId="LiveId" clId="{C16E6B40-5B92-4320-B26E-B9F58C3B8AA5}" dt="2024-11-19T05:14:28.028" v="598"/>
          <ac:spMkLst>
            <pc:docMk/>
            <pc:sldMk cId="3393629844" sldId="273"/>
            <ac:spMk id="9" creationId="{763780C4-B83B-8A40-C33E-AF1CFF74275C}"/>
          </ac:spMkLst>
        </pc:spChg>
      </pc:sldChg>
      <pc:sldChg chg="modSp mod">
        <pc:chgData name="Peulina Bose" userId="2a81c1353be5ca9e" providerId="LiveId" clId="{C16E6B40-5B92-4320-B26E-B9F58C3B8AA5}" dt="2024-11-19T05:31:45.626" v="1496" actId="20577"/>
        <pc:sldMkLst>
          <pc:docMk/>
          <pc:sldMk cId="2603182626" sldId="274"/>
        </pc:sldMkLst>
        <pc:spChg chg="mod">
          <ac:chgData name="Peulina Bose" userId="2a81c1353be5ca9e" providerId="LiveId" clId="{C16E6B40-5B92-4320-B26E-B9F58C3B8AA5}" dt="2024-11-19T05:31:45.626" v="1496" actId="20577"/>
          <ac:spMkLst>
            <pc:docMk/>
            <pc:sldMk cId="2603182626" sldId="274"/>
            <ac:spMk id="3" creationId="{E4D1F7A8-3FBB-CDC3-34D8-49F8FFB467C6}"/>
          </ac:spMkLst>
        </pc:spChg>
      </pc:sldChg>
      <pc:sldChg chg="modSp mod">
        <pc:chgData name="Peulina Bose" userId="2a81c1353be5ca9e" providerId="LiveId" clId="{C16E6B40-5B92-4320-B26E-B9F58C3B8AA5}" dt="2024-11-19T05:33:50.123" v="1516" actId="27636"/>
        <pc:sldMkLst>
          <pc:docMk/>
          <pc:sldMk cId="669845157" sldId="275"/>
        </pc:sldMkLst>
        <pc:spChg chg="mod">
          <ac:chgData name="Peulina Bose" userId="2a81c1353be5ca9e" providerId="LiveId" clId="{C16E6B40-5B92-4320-B26E-B9F58C3B8AA5}" dt="2024-11-19T05:33:50.123" v="1516" actId="27636"/>
          <ac:spMkLst>
            <pc:docMk/>
            <pc:sldMk cId="669845157" sldId="275"/>
            <ac:spMk id="3" creationId="{CB3D8CB0-F897-5FB6-8D79-EDF383129296}"/>
          </ac:spMkLst>
        </pc:spChg>
      </pc:sldChg>
      <pc:sldChg chg="modSp add mod setBg">
        <pc:chgData name="Peulina Bose" userId="2a81c1353be5ca9e" providerId="LiveId" clId="{C16E6B40-5B92-4320-B26E-B9F58C3B8AA5}" dt="2024-11-19T05:17:08.525" v="772" actId="14100"/>
        <pc:sldMkLst>
          <pc:docMk/>
          <pc:sldMk cId="590364246" sldId="276"/>
        </pc:sldMkLst>
        <pc:spChg chg="mod">
          <ac:chgData name="Peulina Bose" userId="2a81c1353be5ca9e" providerId="LiveId" clId="{C16E6B40-5B92-4320-B26E-B9F58C3B8AA5}" dt="2024-11-19T05:17:08.525" v="772" actId="14100"/>
          <ac:spMkLst>
            <pc:docMk/>
            <pc:sldMk cId="590364246" sldId="276"/>
            <ac:spMk id="2" creationId="{DF122320-8CF4-107F-2A8B-22DAC92E0B0A}"/>
          </ac:spMkLst>
        </pc:spChg>
        <pc:spChg chg="mod">
          <ac:chgData name="Peulina Bose" userId="2a81c1353be5ca9e" providerId="LiveId" clId="{C16E6B40-5B92-4320-B26E-B9F58C3B8AA5}" dt="2024-11-19T05:16:59.716" v="769" actId="20577"/>
          <ac:spMkLst>
            <pc:docMk/>
            <pc:sldMk cId="590364246" sldId="276"/>
            <ac:spMk id="3" creationId="{BB1448F1-07B0-B679-CF29-10F8E35D962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9037707-C9CD-4A33-ACC1-409B0997EF9A}" type="datetimeFigureOut">
              <a:rPr lang="en-US" smtClean="0"/>
              <a:pPr/>
              <a:t>11/19/2024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20458FA-E93A-475B-BD9B-C251BFD8CF3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20458FA-E93A-475B-BD9B-C251BFD8CF35}"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20458FA-E93A-475B-BD9B-C251BFD8CF35}" type="slidenum">
              <a:rPr lang="en-US" smtClean="0"/>
              <a:pPr/>
              <a:t>3</a:t>
            </a:fld>
            <a:endParaRPr lang="en-US"/>
          </a:p>
        </p:txBody>
      </p:sp>
    </p:spTree>
    <p:extLst>
      <p:ext uri="{BB962C8B-B14F-4D97-AF65-F5344CB8AC3E}">
        <p14:creationId xmlns:p14="http://schemas.microsoft.com/office/powerpoint/2010/main" val="5639367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5F1276F-7468-47BF-8270-6010F26F3FE8}" type="datetime1">
              <a:rPr lang="en-US" smtClean="0"/>
              <a:t>11/19/2024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3059697-B37D-43E8-AF36-9EEF9FC1981B}" type="slidenum">
              <a:rPr lang="en-US" smtClean="0"/>
              <a:pPr/>
              <a:t>‹#›</a:t>
            </a:fld>
            <a:endParaRPr lang="en-US" dirty="0"/>
          </a:p>
        </p:txBody>
      </p:sp>
      <p:pic>
        <p:nvPicPr>
          <p:cNvPr id="7" name="Picture 1" descr="https://www.daitm.org.in/wp-content/uploads/2018/03/logo.png"/>
          <p:cNvPicPr>
            <a:picLocks noChangeAspect="1" noChangeArrowheads="1"/>
          </p:cNvPicPr>
          <p:nvPr userDrawn="1"/>
        </p:nvPicPr>
        <p:blipFill>
          <a:blip r:embed="rId2" cstate="print"/>
          <a:srcRect/>
          <a:stretch>
            <a:fillRect/>
          </a:stretch>
        </p:blipFill>
        <p:spPr bwMode="auto">
          <a:xfrm>
            <a:off x="6934201" y="57150"/>
            <a:ext cx="2161595" cy="400050"/>
          </a:xfrm>
          <a:prstGeom prst="rect">
            <a:avLst/>
          </a:prstGeom>
          <a:noFill/>
          <a:ln w="9525">
            <a:noFill/>
            <a:miter lim="800000"/>
            <a:headEnd/>
            <a:tailEnd/>
          </a:ln>
        </p:spPr>
      </p:pic>
      <p:cxnSp>
        <p:nvCxnSpPr>
          <p:cNvPr id="9" name="Straight Connector 8"/>
          <p:cNvCxnSpPr/>
          <p:nvPr userDrawn="1"/>
        </p:nvCxnSpPr>
        <p:spPr>
          <a:xfrm>
            <a:off x="0" y="513159"/>
            <a:ext cx="9144000" cy="1191"/>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D45991-D376-4BD4-861F-BCD376FEFA1B}" type="datetime1">
              <a:rPr lang="en-US" smtClean="0"/>
              <a:t>11/19/2024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3059697-B37D-43E8-AF36-9EEF9FC1981B}" type="slidenum">
              <a:rPr lang="en-US" smtClean="0"/>
              <a:pPr/>
              <a:t>‹#›</a:t>
            </a:fld>
            <a:endParaRPr lang="en-US"/>
          </a:p>
        </p:txBody>
      </p:sp>
      <p:pic>
        <p:nvPicPr>
          <p:cNvPr id="7" name="Picture 1" descr="https://www.daitm.org.in/wp-content/uploads/2018/03/logo.png"/>
          <p:cNvPicPr>
            <a:picLocks noChangeAspect="1" noChangeArrowheads="1"/>
          </p:cNvPicPr>
          <p:nvPr userDrawn="1"/>
        </p:nvPicPr>
        <p:blipFill>
          <a:blip r:embed="rId2" cstate="print"/>
          <a:srcRect/>
          <a:stretch>
            <a:fillRect/>
          </a:stretch>
        </p:blipFill>
        <p:spPr bwMode="auto">
          <a:xfrm>
            <a:off x="6934201" y="57150"/>
            <a:ext cx="2161595" cy="400050"/>
          </a:xfrm>
          <a:prstGeom prst="rect">
            <a:avLst/>
          </a:prstGeom>
          <a:noFill/>
          <a:ln w="9525">
            <a:noFill/>
            <a:miter lim="800000"/>
            <a:headEnd/>
            <a:tailEnd/>
          </a:ln>
        </p:spPr>
      </p:pic>
      <p:cxnSp>
        <p:nvCxnSpPr>
          <p:cNvPr id="8" name="Straight Connector 7"/>
          <p:cNvCxnSpPr/>
          <p:nvPr userDrawn="1"/>
        </p:nvCxnSpPr>
        <p:spPr>
          <a:xfrm>
            <a:off x="0" y="513159"/>
            <a:ext cx="9144000" cy="1191"/>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C09648-ED4E-4B72-86FD-A7818D195C83}" type="datetime1">
              <a:rPr lang="en-US" smtClean="0"/>
              <a:t>11/19/2024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3059697-B37D-43E8-AF36-9EEF9FC1981B}" type="slidenum">
              <a:rPr lang="en-US" smtClean="0"/>
              <a:pPr/>
              <a:t>‹#›</a:t>
            </a:fld>
            <a:endParaRPr lang="en-US"/>
          </a:p>
        </p:txBody>
      </p:sp>
      <p:pic>
        <p:nvPicPr>
          <p:cNvPr id="7" name="Picture 1" descr="https://www.daitm.org.in/wp-content/uploads/2018/03/logo.png"/>
          <p:cNvPicPr>
            <a:picLocks noChangeAspect="1" noChangeArrowheads="1"/>
          </p:cNvPicPr>
          <p:nvPr userDrawn="1"/>
        </p:nvPicPr>
        <p:blipFill>
          <a:blip r:embed="rId2" cstate="print"/>
          <a:srcRect/>
          <a:stretch>
            <a:fillRect/>
          </a:stretch>
        </p:blipFill>
        <p:spPr bwMode="auto">
          <a:xfrm>
            <a:off x="6934201" y="57150"/>
            <a:ext cx="2161595" cy="400050"/>
          </a:xfrm>
          <a:prstGeom prst="rect">
            <a:avLst/>
          </a:prstGeom>
          <a:noFill/>
          <a:ln w="9525">
            <a:noFill/>
            <a:miter lim="800000"/>
            <a:headEnd/>
            <a:tailEnd/>
          </a:ln>
        </p:spPr>
      </p:pic>
      <p:cxnSp>
        <p:nvCxnSpPr>
          <p:cNvPr id="8" name="Straight Connector 7"/>
          <p:cNvCxnSpPr/>
          <p:nvPr userDrawn="1"/>
        </p:nvCxnSpPr>
        <p:spPr>
          <a:xfrm>
            <a:off x="0" y="513159"/>
            <a:ext cx="9144000" cy="1191"/>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9ED7BC-546F-4604-AAA4-F557EC4E54A3}" type="datetime1">
              <a:rPr lang="en-US" smtClean="0"/>
              <a:t>11/19/2024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3059697-B37D-43E8-AF36-9EEF9FC1981B}" type="slidenum">
              <a:rPr lang="en-US" smtClean="0"/>
              <a:pPr/>
              <a:t>‹#›</a:t>
            </a:fld>
            <a:endParaRPr lang="en-US"/>
          </a:p>
        </p:txBody>
      </p:sp>
      <p:pic>
        <p:nvPicPr>
          <p:cNvPr id="7" name="Picture 1" descr="https://www.daitm.org.in/wp-content/uploads/2018/03/logo.png"/>
          <p:cNvPicPr>
            <a:picLocks noChangeAspect="1" noChangeArrowheads="1"/>
          </p:cNvPicPr>
          <p:nvPr userDrawn="1"/>
        </p:nvPicPr>
        <p:blipFill>
          <a:blip r:embed="rId2" cstate="print"/>
          <a:srcRect/>
          <a:stretch>
            <a:fillRect/>
          </a:stretch>
        </p:blipFill>
        <p:spPr bwMode="auto">
          <a:xfrm>
            <a:off x="6934201" y="57150"/>
            <a:ext cx="2161595" cy="400050"/>
          </a:xfrm>
          <a:prstGeom prst="rect">
            <a:avLst/>
          </a:prstGeom>
          <a:noFill/>
          <a:ln w="9525">
            <a:noFill/>
            <a:miter lim="800000"/>
            <a:headEnd/>
            <a:tailEnd/>
          </a:ln>
        </p:spPr>
      </p:pic>
      <p:cxnSp>
        <p:nvCxnSpPr>
          <p:cNvPr id="8" name="Straight Connector 7"/>
          <p:cNvCxnSpPr/>
          <p:nvPr userDrawn="1"/>
        </p:nvCxnSpPr>
        <p:spPr>
          <a:xfrm>
            <a:off x="0" y="513159"/>
            <a:ext cx="9144000" cy="1191"/>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361E51-1536-4C38-BB1D-32D20856F7F8}" type="datetime1">
              <a:rPr lang="en-US" smtClean="0"/>
              <a:t>11/19/2024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3059697-B37D-43E8-AF36-9EEF9FC1981B}" type="slidenum">
              <a:rPr lang="en-US" smtClean="0"/>
              <a:pPr/>
              <a:t>‹#›</a:t>
            </a:fld>
            <a:endParaRPr lang="en-US"/>
          </a:p>
        </p:txBody>
      </p:sp>
      <p:pic>
        <p:nvPicPr>
          <p:cNvPr id="7" name="Picture 1" descr="https://www.daitm.org.in/wp-content/uploads/2018/03/logo.png"/>
          <p:cNvPicPr>
            <a:picLocks noChangeAspect="1" noChangeArrowheads="1"/>
          </p:cNvPicPr>
          <p:nvPr userDrawn="1"/>
        </p:nvPicPr>
        <p:blipFill>
          <a:blip r:embed="rId2" cstate="print"/>
          <a:srcRect/>
          <a:stretch>
            <a:fillRect/>
          </a:stretch>
        </p:blipFill>
        <p:spPr bwMode="auto">
          <a:xfrm>
            <a:off x="6934201" y="57150"/>
            <a:ext cx="2161595" cy="400050"/>
          </a:xfrm>
          <a:prstGeom prst="rect">
            <a:avLst/>
          </a:prstGeom>
          <a:noFill/>
          <a:ln w="9525">
            <a:noFill/>
            <a:miter lim="800000"/>
            <a:headEnd/>
            <a:tailEnd/>
          </a:ln>
        </p:spPr>
      </p:pic>
      <p:cxnSp>
        <p:nvCxnSpPr>
          <p:cNvPr id="8" name="Straight Connector 7"/>
          <p:cNvCxnSpPr/>
          <p:nvPr userDrawn="1"/>
        </p:nvCxnSpPr>
        <p:spPr>
          <a:xfrm>
            <a:off x="0" y="513159"/>
            <a:ext cx="9144000" cy="1191"/>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96E820E-B843-41D0-A234-F54ED1D88B6E}" type="datetime1">
              <a:rPr lang="en-US" smtClean="0"/>
              <a:t>11/19/2024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059697-B37D-43E8-AF36-9EEF9FC1981B}" type="slidenum">
              <a:rPr lang="en-US" smtClean="0"/>
              <a:pPr/>
              <a:t>‹#›</a:t>
            </a:fld>
            <a:endParaRPr lang="en-US"/>
          </a:p>
        </p:txBody>
      </p:sp>
      <p:pic>
        <p:nvPicPr>
          <p:cNvPr id="8" name="Picture 1" descr="https://www.daitm.org.in/wp-content/uploads/2018/03/logo.png"/>
          <p:cNvPicPr>
            <a:picLocks noChangeAspect="1" noChangeArrowheads="1"/>
          </p:cNvPicPr>
          <p:nvPr userDrawn="1"/>
        </p:nvPicPr>
        <p:blipFill>
          <a:blip r:embed="rId2" cstate="print"/>
          <a:srcRect/>
          <a:stretch>
            <a:fillRect/>
          </a:stretch>
        </p:blipFill>
        <p:spPr bwMode="auto">
          <a:xfrm>
            <a:off x="6934201" y="57150"/>
            <a:ext cx="2161595" cy="400050"/>
          </a:xfrm>
          <a:prstGeom prst="rect">
            <a:avLst/>
          </a:prstGeom>
          <a:noFill/>
          <a:ln w="9525">
            <a:noFill/>
            <a:miter lim="800000"/>
            <a:headEnd/>
            <a:tailEnd/>
          </a:ln>
        </p:spPr>
      </p:pic>
      <p:cxnSp>
        <p:nvCxnSpPr>
          <p:cNvPr id="9" name="Straight Connector 8"/>
          <p:cNvCxnSpPr/>
          <p:nvPr userDrawn="1"/>
        </p:nvCxnSpPr>
        <p:spPr>
          <a:xfrm>
            <a:off x="0" y="513159"/>
            <a:ext cx="9144000" cy="1191"/>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0C78B65-7821-4EFB-85BB-C289F7F530A8}" type="datetime1">
              <a:rPr lang="en-US" smtClean="0"/>
              <a:t>11/19/2024</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3059697-B37D-43E8-AF36-9EEF9FC1981B}" type="slidenum">
              <a:rPr lang="en-US" smtClean="0"/>
              <a:pPr/>
              <a:t>‹#›</a:t>
            </a:fld>
            <a:endParaRPr lang="en-US"/>
          </a:p>
        </p:txBody>
      </p:sp>
      <p:pic>
        <p:nvPicPr>
          <p:cNvPr id="10" name="Picture 1" descr="https://www.daitm.org.in/wp-content/uploads/2018/03/logo.png"/>
          <p:cNvPicPr>
            <a:picLocks noChangeAspect="1" noChangeArrowheads="1"/>
          </p:cNvPicPr>
          <p:nvPr userDrawn="1"/>
        </p:nvPicPr>
        <p:blipFill>
          <a:blip r:embed="rId2" cstate="print"/>
          <a:srcRect/>
          <a:stretch>
            <a:fillRect/>
          </a:stretch>
        </p:blipFill>
        <p:spPr bwMode="auto">
          <a:xfrm>
            <a:off x="6934201" y="57150"/>
            <a:ext cx="2161595" cy="400050"/>
          </a:xfrm>
          <a:prstGeom prst="rect">
            <a:avLst/>
          </a:prstGeom>
          <a:noFill/>
          <a:ln w="9525">
            <a:noFill/>
            <a:miter lim="800000"/>
            <a:headEnd/>
            <a:tailEnd/>
          </a:ln>
        </p:spPr>
      </p:pic>
      <p:cxnSp>
        <p:nvCxnSpPr>
          <p:cNvPr id="11" name="Straight Connector 10"/>
          <p:cNvCxnSpPr/>
          <p:nvPr userDrawn="1"/>
        </p:nvCxnSpPr>
        <p:spPr>
          <a:xfrm>
            <a:off x="0" y="513159"/>
            <a:ext cx="9144000" cy="1191"/>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910B9FD-9A51-4EA5-85A9-5D74B3453272}" type="datetime1">
              <a:rPr lang="en-US" smtClean="0"/>
              <a:t>11/19/2024</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3059697-B37D-43E8-AF36-9EEF9FC1981B}" type="slidenum">
              <a:rPr lang="en-US" smtClean="0"/>
              <a:pPr/>
              <a:t>‹#›</a:t>
            </a:fld>
            <a:endParaRPr lang="en-US"/>
          </a:p>
        </p:txBody>
      </p:sp>
      <p:pic>
        <p:nvPicPr>
          <p:cNvPr id="6" name="Picture 1" descr="https://www.daitm.org.in/wp-content/uploads/2018/03/logo.png"/>
          <p:cNvPicPr>
            <a:picLocks noChangeAspect="1" noChangeArrowheads="1"/>
          </p:cNvPicPr>
          <p:nvPr userDrawn="1"/>
        </p:nvPicPr>
        <p:blipFill>
          <a:blip r:embed="rId2" cstate="print"/>
          <a:srcRect/>
          <a:stretch>
            <a:fillRect/>
          </a:stretch>
        </p:blipFill>
        <p:spPr bwMode="auto">
          <a:xfrm>
            <a:off x="6934201" y="57150"/>
            <a:ext cx="2161595" cy="400050"/>
          </a:xfrm>
          <a:prstGeom prst="rect">
            <a:avLst/>
          </a:prstGeom>
          <a:noFill/>
          <a:ln w="9525">
            <a:noFill/>
            <a:miter lim="800000"/>
            <a:headEnd/>
            <a:tailEnd/>
          </a:ln>
        </p:spPr>
      </p:pic>
      <p:cxnSp>
        <p:nvCxnSpPr>
          <p:cNvPr id="7" name="Straight Connector 6"/>
          <p:cNvCxnSpPr/>
          <p:nvPr userDrawn="1"/>
        </p:nvCxnSpPr>
        <p:spPr>
          <a:xfrm>
            <a:off x="0" y="513159"/>
            <a:ext cx="9144000" cy="1191"/>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AE47CA-60C8-4BD5-AA24-FA727C4284CB}" type="datetime1">
              <a:rPr lang="en-US" smtClean="0"/>
              <a:t>11/19/2024</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3059697-B37D-43E8-AF36-9EEF9FC1981B}" type="slidenum">
              <a:rPr lang="en-US" smtClean="0"/>
              <a:pPr/>
              <a:t>‹#›</a:t>
            </a:fld>
            <a:endParaRPr lang="en-US"/>
          </a:p>
        </p:txBody>
      </p:sp>
      <p:pic>
        <p:nvPicPr>
          <p:cNvPr id="5" name="Picture 1" descr="https://www.daitm.org.in/wp-content/uploads/2018/03/logo.png"/>
          <p:cNvPicPr>
            <a:picLocks noChangeAspect="1" noChangeArrowheads="1"/>
          </p:cNvPicPr>
          <p:nvPr userDrawn="1"/>
        </p:nvPicPr>
        <p:blipFill>
          <a:blip r:embed="rId2" cstate="print"/>
          <a:srcRect/>
          <a:stretch>
            <a:fillRect/>
          </a:stretch>
        </p:blipFill>
        <p:spPr bwMode="auto">
          <a:xfrm>
            <a:off x="6934201" y="57150"/>
            <a:ext cx="2161595" cy="400050"/>
          </a:xfrm>
          <a:prstGeom prst="rect">
            <a:avLst/>
          </a:prstGeom>
          <a:noFill/>
          <a:ln w="9525">
            <a:noFill/>
            <a:miter lim="800000"/>
            <a:headEnd/>
            <a:tailEnd/>
          </a:ln>
        </p:spPr>
      </p:pic>
      <p:cxnSp>
        <p:nvCxnSpPr>
          <p:cNvPr id="6" name="Straight Connector 5"/>
          <p:cNvCxnSpPr/>
          <p:nvPr userDrawn="1"/>
        </p:nvCxnSpPr>
        <p:spPr>
          <a:xfrm>
            <a:off x="0" y="513159"/>
            <a:ext cx="9144000" cy="1191"/>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6D152E-C737-4985-94F8-EE900B453998}" type="datetime1">
              <a:rPr lang="en-US" smtClean="0"/>
              <a:t>11/19/2024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059697-B37D-43E8-AF36-9EEF9FC1981B}" type="slidenum">
              <a:rPr lang="en-US" smtClean="0"/>
              <a:pPr/>
              <a:t>‹#›</a:t>
            </a:fld>
            <a:endParaRPr lang="en-US"/>
          </a:p>
        </p:txBody>
      </p:sp>
      <p:pic>
        <p:nvPicPr>
          <p:cNvPr id="8" name="Picture 1" descr="https://www.daitm.org.in/wp-content/uploads/2018/03/logo.png"/>
          <p:cNvPicPr>
            <a:picLocks noChangeAspect="1" noChangeArrowheads="1"/>
          </p:cNvPicPr>
          <p:nvPr userDrawn="1"/>
        </p:nvPicPr>
        <p:blipFill>
          <a:blip r:embed="rId2" cstate="print"/>
          <a:srcRect/>
          <a:stretch>
            <a:fillRect/>
          </a:stretch>
        </p:blipFill>
        <p:spPr bwMode="auto">
          <a:xfrm>
            <a:off x="6934201" y="57150"/>
            <a:ext cx="2161595" cy="400050"/>
          </a:xfrm>
          <a:prstGeom prst="rect">
            <a:avLst/>
          </a:prstGeom>
          <a:noFill/>
          <a:ln w="9525">
            <a:noFill/>
            <a:miter lim="800000"/>
            <a:headEnd/>
            <a:tailEnd/>
          </a:ln>
        </p:spPr>
      </p:pic>
      <p:cxnSp>
        <p:nvCxnSpPr>
          <p:cNvPr id="9" name="Straight Connector 8"/>
          <p:cNvCxnSpPr/>
          <p:nvPr userDrawn="1"/>
        </p:nvCxnSpPr>
        <p:spPr>
          <a:xfrm>
            <a:off x="0" y="513159"/>
            <a:ext cx="9144000" cy="1191"/>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2D7D32-46CD-4714-ABD9-E055F28C491E}" type="datetime1">
              <a:rPr lang="en-US" smtClean="0"/>
              <a:t>11/19/2024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059697-B37D-43E8-AF36-9EEF9FC1981B}" type="slidenum">
              <a:rPr lang="en-US" smtClean="0"/>
              <a:pPr/>
              <a:t>‹#›</a:t>
            </a:fld>
            <a:endParaRPr lang="en-US"/>
          </a:p>
        </p:txBody>
      </p:sp>
      <p:pic>
        <p:nvPicPr>
          <p:cNvPr id="8" name="Picture 1" descr="https://www.daitm.org.in/wp-content/uploads/2018/03/logo.png"/>
          <p:cNvPicPr>
            <a:picLocks noChangeAspect="1" noChangeArrowheads="1"/>
          </p:cNvPicPr>
          <p:nvPr userDrawn="1"/>
        </p:nvPicPr>
        <p:blipFill>
          <a:blip r:embed="rId2" cstate="print"/>
          <a:srcRect/>
          <a:stretch>
            <a:fillRect/>
          </a:stretch>
        </p:blipFill>
        <p:spPr bwMode="auto">
          <a:xfrm>
            <a:off x="6934201" y="57150"/>
            <a:ext cx="2161595" cy="400050"/>
          </a:xfrm>
          <a:prstGeom prst="rect">
            <a:avLst/>
          </a:prstGeom>
          <a:noFill/>
          <a:ln w="9525">
            <a:noFill/>
            <a:miter lim="800000"/>
            <a:headEnd/>
            <a:tailEnd/>
          </a:ln>
        </p:spPr>
      </p:pic>
      <p:cxnSp>
        <p:nvCxnSpPr>
          <p:cNvPr id="9" name="Straight Connector 8"/>
          <p:cNvCxnSpPr/>
          <p:nvPr userDrawn="1"/>
        </p:nvCxnSpPr>
        <p:spPr>
          <a:xfrm>
            <a:off x="0" y="513159"/>
            <a:ext cx="9144000" cy="1191"/>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D359FA08-9F96-4CA7-8522-4BD60FC92135}" type="datetime1">
              <a:rPr lang="en-US" smtClean="0"/>
              <a:t>11/19/2024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C3059697-B37D-43E8-AF36-9EEF9FC1981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fif"/><Relationship Id="rId2" Type="http://schemas.openxmlformats.org/officeDocument/2006/relationships/image" Target="../media/image6.jf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fif"/><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fif"/><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fif"/><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fif"/><Relationship Id="rId2" Type="http://schemas.openxmlformats.org/officeDocument/2006/relationships/image" Target="../media/image10.jf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fif"/><Relationship Id="rId2" Type="http://schemas.openxmlformats.org/officeDocument/2006/relationships/image" Target="../media/image3.jf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fif"/><Relationship Id="rId2" Type="http://schemas.openxmlformats.org/officeDocument/2006/relationships/image" Target="../media/image5.jf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4128613555"/>
              </p:ext>
            </p:extLst>
          </p:nvPr>
        </p:nvGraphicFramePr>
        <p:xfrm>
          <a:off x="609600" y="1047750"/>
          <a:ext cx="8001000" cy="1973580"/>
        </p:xfrm>
        <a:graphic>
          <a:graphicData uri="http://schemas.openxmlformats.org/drawingml/2006/table">
            <a:tbl>
              <a:tblPr firstRow="1" bandRow="1">
                <a:tableStyleId>{5C22544A-7EE6-4342-B048-85BDC9FD1C3A}</a:tableStyleId>
              </a:tblPr>
              <a:tblGrid>
                <a:gridCol w="8001000">
                  <a:extLst>
                    <a:ext uri="{9D8B030D-6E8A-4147-A177-3AD203B41FA5}">
                      <a16:colId xmlns:a16="http://schemas.microsoft.com/office/drawing/2014/main" val="20000"/>
                    </a:ext>
                  </a:extLst>
                </a:gridCol>
              </a:tblGrid>
              <a:tr h="278130">
                <a:tc>
                  <a:txBody>
                    <a:bodyPr/>
                    <a:lstStyle/>
                    <a:p>
                      <a:r>
                        <a:rPr lang="en-US" sz="1400" dirty="0"/>
                        <a:t>BCA 2022-2025 Batch </a:t>
                      </a:r>
                    </a:p>
                  </a:txBody>
                  <a:tcPr marT="34290" marB="34290"/>
                </a:tc>
                <a:extLst>
                  <a:ext uri="{0D108BD9-81ED-4DB2-BD59-A6C34878D82A}">
                    <a16:rowId xmlns:a16="http://schemas.microsoft.com/office/drawing/2014/main" val="10000"/>
                  </a:ext>
                </a:extLst>
              </a:tr>
              <a:tr h="278130">
                <a:tc>
                  <a:txBody>
                    <a:bodyPr/>
                    <a:lstStyle/>
                    <a:p>
                      <a:r>
                        <a:rPr lang="en-US" sz="1400" b="1" dirty="0"/>
                        <a:t>Project</a:t>
                      </a:r>
                      <a:r>
                        <a:rPr lang="en-US" sz="1400" b="1" baseline="0" dirty="0"/>
                        <a:t> Topic : Travelling Website</a:t>
                      </a:r>
                      <a:endParaRPr lang="en-US" sz="1400" b="1" dirty="0"/>
                    </a:p>
                  </a:txBody>
                  <a:tcPr marT="34290" marB="34290"/>
                </a:tc>
                <a:extLst>
                  <a:ext uri="{0D108BD9-81ED-4DB2-BD59-A6C34878D82A}">
                    <a16:rowId xmlns:a16="http://schemas.microsoft.com/office/drawing/2014/main" val="10001"/>
                  </a:ext>
                </a:extLst>
              </a:tr>
              <a:tr h="278130">
                <a:tc>
                  <a:txBody>
                    <a:bodyPr/>
                    <a:lstStyle/>
                    <a:p>
                      <a:r>
                        <a:rPr lang="en-US" sz="1400" b="1" dirty="0"/>
                        <a:t>College</a:t>
                      </a:r>
                      <a:r>
                        <a:rPr lang="en-US" sz="1400" b="1" baseline="0" dirty="0"/>
                        <a:t> Name : </a:t>
                      </a:r>
                      <a:r>
                        <a:rPr lang="en-US" sz="1200" b="1" kern="1200" cap="all" dirty="0">
                          <a:solidFill>
                            <a:schemeClr val="dk1"/>
                          </a:solidFill>
                          <a:latin typeface="+mn-lt"/>
                          <a:ea typeface="+mn-ea"/>
                          <a:cs typeface="+mn-cs"/>
                        </a:rPr>
                        <a:t>Dinabandhu Andrews Institute of Technology &amp; Management</a:t>
                      </a:r>
                      <a:endParaRPr lang="en-US" sz="1400" b="1" dirty="0"/>
                    </a:p>
                  </a:txBody>
                  <a:tcPr marT="34290" marB="34290"/>
                </a:tc>
                <a:extLst>
                  <a:ext uri="{0D108BD9-81ED-4DB2-BD59-A6C34878D82A}">
                    <a16:rowId xmlns:a16="http://schemas.microsoft.com/office/drawing/2014/main" val="10002"/>
                  </a:ext>
                </a:extLst>
              </a:tr>
              <a:tr h="278130">
                <a:tc>
                  <a:txBody>
                    <a:bodyPr/>
                    <a:lstStyle/>
                    <a:p>
                      <a:r>
                        <a:rPr lang="en-US" sz="1400" b="1" dirty="0"/>
                        <a:t>Paper  Name: Industrial Training &amp; Minor Project</a:t>
                      </a:r>
                      <a:endParaRPr lang="en-US" sz="1400" dirty="0"/>
                    </a:p>
                  </a:txBody>
                  <a:tcPr marT="34290" marB="34290"/>
                </a:tc>
                <a:extLst>
                  <a:ext uri="{0D108BD9-81ED-4DB2-BD59-A6C34878D82A}">
                    <a16:rowId xmlns:a16="http://schemas.microsoft.com/office/drawing/2014/main" val="10003"/>
                  </a:ext>
                </a:extLst>
              </a:tr>
              <a:tr h="278130">
                <a:tc>
                  <a:txBody>
                    <a:bodyPr/>
                    <a:lstStyle/>
                    <a:p>
                      <a:r>
                        <a:rPr lang="en-US" sz="1400" b="1" dirty="0"/>
                        <a:t>Paper Code: BCAD581</a:t>
                      </a:r>
                    </a:p>
                  </a:txBody>
                  <a:tcPr marT="34290" marB="34290"/>
                </a:tc>
                <a:extLst>
                  <a:ext uri="{0D108BD9-81ED-4DB2-BD59-A6C34878D82A}">
                    <a16:rowId xmlns:a16="http://schemas.microsoft.com/office/drawing/2014/main" val="10004"/>
                  </a:ext>
                </a:extLst>
              </a:tr>
              <a:tr h="278130">
                <a:tc>
                  <a:txBody>
                    <a:bodyPr/>
                    <a:lstStyle/>
                    <a:p>
                      <a:r>
                        <a:rPr lang="en-US" sz="1400" b="1" dirty="0"/>
                        <a:t>Group Number: 8</a:t>
                      </a:r>
                    </a:p>
                  </a:txBody>
                  <a:tcPr marT="34290" marB="34290"/>
                </a:tc>
                <a:extLst>
                  <a:ext uri="{0D108BD9-81ED-4DB2-BD59-A6C34878D82A}">
                    <a16:rowId xmlns:a16="http://schemas.microsoft.com/office/drawing/2014/main" val="10005"/>
                  </a:ext>
                </a:extLst>
              </a:tr>
              <a:tr h="278130">
                <a:tc>
                  <a:txBody>
                    <a:bodyPr/>
                    <a:lstStyle/>
                    <a:p>
                      <a:r>
                        <a:rPr lang="en-US" sz="1400" b="1" dirty="0"/>
                        <a:t>Mentoring Faculty:</a:t>
                      </a:r>
                      <a:r>
                        <a:rPr lang="en-US" sz="1400" b="1" baseline="0" dirty="0"/>
                        <a:t> Aditi Banerjee</a:t>
                      </a:r>
                      <a:endParaRPr lang="en-US" sz="1400" b="1" dirty="0"/>
                    </a:p>
                  </a:txBody>
                  <a:tcPr marT="34290" marB="34290"/>
                </a:tc>
                <a:extLst>
                  <a:ext uri="{0D108BD9-81ED-4DB2-BD59-A6C34878D82A}">
                    <a16:rowId xmlns:a16="http://schemas.microsoft.com/office/drawing/2014/main" val="10006"/>
                  </a:ext>
                </a:extLst>
              </a:tr>
            </a:tbl>
          </a:graphicData>
        </a:graphic>
      </p:graphicFrame>
      <p:sp>
        <p:nvSpPr>
          <p:cNvPr id="5" name="Date Placeholder 4"/>
          <p:cNvSpPr>
            <a:spLocks noGrp="1"/>
          </p:cNvSpPr>
          <p:nvPr>
            <p:ph type="dt" sz="half" idx="10"/>
          </p:nvPr>
        </p:nvSpPr>
        <p:spPr/>
        <p:txBody>
          <a:bodyPr/>
          <a:lstStyle/>
          <a:p>
            <a:fld id="{BFA09E06-8A08-488C-9245-187A14507B9D}" type="datetime1">
              <a:rPr lang="en-US" smtClean="0"/>
              <a:t>11/19/2024</a:t>
            </a:fld>
            <a:endParaRPr lang="en-US" dirty="0"/>
          </a:p>
        </p:txBody>
      </p:sp>
      <p:sp>
        <p:nvSpPr>
          <p:cNvPr id="6" name="Slide Number Placeholder 5"/>
          <p:cNvSpPr>
            <a:spLocks noGrp="1"/>
          </p:cNvSpPr>
          <p:nvPr>
            <p:ph type="sldNum" sz="quarter" idx="12"/>
          </p:nvPr>
        </p:nvSpPr>
        <p:spPr/>
        <p:txBody>
          <a:bodyPr/>
          <a:lstStyle/>
          <a:p>
            <a:fld id="{C3059697-B37D-43E8-AF36-9EEF9FC1981B}" type="slidenum">
              <a:rPr lang="en-US" smtClean="0"/>
              <a:pPr/>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A7C84A-E3DA-9952-7312-41568FBF2FC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ABCBE4-3942-094B-D02D-592725816DE4}"/>
              </a:ext>
            </a:extLst>
          </p:cNvPr>
          <p:cNvSpPr>
            <a:spLocks noGrp="1"/>
          </p:cNvSpPr>
          <p:nvPr>
            <p:ph idx="1"/>
          </p:nvPr>
        </p:nvSpPr>
        <p:spPr>
          <a:xfrm>
            <a:off x="457200" y="666751"/>
            <a:ext cx="8077200" cy="4038600"/>
          </a:xfrm>
        </p:spPr>
        <p:txBody>
          <a:bodyPr>
            <a:normAutofit/>
          </a:bodyPr>
          <a:lstStyle/>
          <a:p>
            <a:r>
              <a:rPr lang="en-US" sz="2000" b="1" u="sng" dirty="0"/>
              <a:t>CATEGORY SECTION:</a:t>
            </a:r>
          </a:p>
          <a:p>
            <a:pPr marL="0" indent="0">
              <a:buNone/>
            </a:pPr>
            <a:r>
              <a:rPr lang="en-US" sz="2000" dirty="0"/>
              <a:t>Here you can select your destinations based on your search.</a:t>
            </a:r>
          </a:p>
        </p:txBody>
      </p:sp>
      <p:sp>
        <p:nvSpPr>
          <p:cNvPr id="4" name="Title 1">
            <a:extLst>
              <a:ext uri="{FF2B5EF4-FFF2-40B4-BE49-F238E27FC236}">
                <a16:creationId xmlns:a16="http://schemas.microsoft.com/office/drawing/2014/main" id="{03CFA0A7-50E8-0FEE-50BD-9AB151755EC7}"/>
              </a:ext>
            </a:extLst>
          </p:cNvPr>
          <p:cNvSpPr txBox="1">
            <a:spLocks/>
          </p:cNvSpPr>
          <p:nvPr/>
        </p:nvSpPr>
        <p:spPr>
          <a:xfrm>
            <a:off x="990600" y="57150"/>
            <a:ext cx="5867400" cy="457200"/>
          </a:xfrm>
          <a:prstGeom prst="rect">
            <a:avLst/>
          </a:prstGeom>
        </p:spPr>
        <p:txBody>
          <a:bodyPr vert="horz" lIns="91440" tIns="45720" rIns="91440" bIns="45720" rtlCol="0" anchor="ctr">
            <a:normAutofit fontScale="6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User Interface</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6" name="Rectangle 5">
            <a:extLst>
              <a:ext uri="{FF2B5EF4-FFF2-40B4-BE49-F238E27FC236}">
                <a16:creationId xmlns:a16="http://schemas.microsoft.com/office/drawing/2014/main" id="{E5162D12-0DE8-37E0-BC99-6CEC1C726220}"/>
              </a:ext>
            </a:extLst>
          </p:cNvPr>
          <p:cNvSpPr/>
          <p:nvPr/>
        </p:nvSpPr>
        <p:spPr>
          <a:xfrm>
            <a:off x="9982200" y="1962150"/>
            <a:ext cx="76200" cy="215444"/>
          </a:xfrm>
          <a:prstGeom prst="rect">
            <a:avLst/>
          </a:prstGeom>
          <a:noFill/>
        </p:spPr>
        <p:txBody>
          <a:bodyPr wrap="square" lIns="91440" tIns="45720" rIns="91440" bIns="45720">
            <a:spAutoFit/>
          </a:bodyPr>
          <a:lstStyle/>
          <a:p>
            <a:pPr algn="ctr"/>
            <a:r>
              <a:rPr lang="en-US" sz="800" dirty="0">
                <a:ln w="12700">
                  <a:solidFill>
                    <a:schemeClr val="tx2">
                      <a:satMod val="155000"/>
                    </a:schemeClr>
                  </a:solidFill>
                  <a:prstDash val="solid"/>
                </a:ln>
                <a:solidFill>
                  <a:schemeClr val="bg2">
                    <a:tint val="85000"/>
                    <a:satMod val="155000"/>
                  </a:schemeClr>
                </a:solidFill>
              </a:rPr>
              <a:t>.</a:t>
            </a:r>
          </a:p>
        </p:txBody>
      </p:sp>
      <p:sp>
        <p:nvSpPr>
          <p:cNvPr id="7" name="Date Placeholder 6">
            <a:extLst>
              <a:ext uri="{FF2B5EF4-FFF2-40B4-BE49-F238E27FC236}">
                <a16:creationId xmlns:a16="http://schemas.microsoft.com/office/drawing/2014/main" id="{A4BB08A0-51E5-B887-A2D3-33DFB4B1295F}"/>
              </a:ext>
            </a:extLst>
          </p:cNvPr>
          <p:cNvSpPr>
            <a:spLocks noGrp="1"/>
          </p:cNvSpPr>
          <p:nvPr>
            <p:ph type="dt" sz="half" idx="10"/>
          </p:nvPr>
        </p:nvSpPr>
        <p:spPr/>
        <p:txBody>
          <a:bodyPr/>
          <a:lstStyle/>
          <a:p>
            <a:fld id="{3CCD8E2D-0682-4368-9632-C3C9D7004F36}" type="datetime1">
              <a:rPr lang="en-US" smtClean="0"/>
              <a:t>11/19/2024</a:t>
            </a:fld>
            <a:endParaRPr lang="en-US"/>
          </a:p>
        </p:txBody>
      </p:sp>
      <p:sp>
        <p:nvSpPr>
          <p:cNvPr id="8" name="Slide Number Placeholder 7">
            <a:extLst>
              <a:ext uri="{FF2B5EF4-FFF2-40B4-BE49-F238E27FC236}">
                <a16:creationId xmlns:a16="http://schemas.microsoft.com/office/drawing/2014/main" id="{C7C34AAC-83D7-07A4-D09E-A6FD0F6C0298}"/>
              </a:ext>
            </a:extLst>
          </p:cNvPr>
          <p:cNvSpPr>
            <a:spLocks noGrp="1"/>
          </p:cNvSpPr>
          <p:nvPr>
            <p:ph type="sldNum" sz="quarter" idx="12"/>
          </p:nvPr>
        </p:nvSpPr>
        <p:spPr/>
        <p:txBody>
          <a:bodyPr/>
          <a:lstStyle/>
          <a:p>
            <a:fld id="{C3059697-B37D-43E8-AF36-9EEF9FC1981B}" type="slidenum">
              <a:rPr lang="en-US" smtClean="0"/>
              <a:pPr/>
              <a:t>10</a:t>
            </a:fld>
            <a:endParaRPr lang="en-US"/>
          </a:p>
        </p:txBody>
      </p:sp>
      <p:sp>
        <p:nvSpPr>
          <p:cNvPr id="2" name="Rectangle 1">
            <a:extLst>
              <a:ext uri="{FF2B5EF4-FFF2-40B4-BE49-F238E27FC236}">
                <a16:creationId xmlns:a16="http://schemas.microsoft.com/office/drawing/2014/main" id="{A569A052-BA86-FABE-F8BA-40BE41F522D8}"/>
              </a:ext>
            </a:extLst>
          </p:cNvPr>
          <p:cNvSpPr/>
          <p:nvPr/>
        </p:nvSpPr>
        <p:spPr>
          <a:xfrm>
            <a:off x="762000" y="1581150"/>
            <a:ext cx="7696200" cy="3186113"/>
          </a:xfrm>
          <a:prstGeom prst="rect">
            <a:avLst/>
          </a:prstGeom>
          <a:blipFill>
            <a:blip r:embed="rId2"/>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F610386F-1D87-176C-B0EB-2464AD9CBBA6}"/>
              </a:ext>
            </a:extLst>
          </p:cNvPr>
          <p:cNvSpPr/>
          <p:nvPr/>
        </p:nvSpPr>
        <p:spPr>
          <a:xfrm>
            <a:off x="9936480" y="2069872"/>
            <a:ext cx="45719" cy="45719"/>
          </a:xfrm>
          <a:prstGeom prst="rect">
            <a:avLst/>
          </a:prstGeom>
          <a:blipFill>
            <a:blip r:embed="rId3"/>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6982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AF8608-9D61-EC04-7E93-37310996BDF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D4F5CB-C67D-1C2F-9CAA-A81065F4CD83}"/>
              </a:ext>
            </a:extLst>
          </p:cNvPr>
          <p:cNvSpPr>
            <a:spLocks noGrp="1"/>
          </p:cNvSpPr>
          <p:nvPr>
            <p:ph idx="1"/>
          </p:nvPr>
        </p:nvSpPr>
        <p:spPr>
          <a:xfrm>
            <a:off x="457200" y="666751"/>
            <a:ext cx="8077200" cy="4038600"/>
          </a:xfrm>
        </p:spPr>
        <p:txBody>
          <a:bodyPr>
            <a:normAutofit/>
          </a:bodyPr>
          <a:lstStyle/>
          <a:p>
            <a:pPr marL="0" indent="0">
              <a:buNone/>
            </a:pPr>
            <a:r>
              <a:rPr lang="en-US" sz="2000" b="1" u="sng" dirty="0"/>
              <a:t>TOP HOTELS &amp; SITES</a:t>
            </a:r>
          </a:p>
        </p:txBody>
      </p:sp>
      <p:sp>
        <p:nvSpPr>
          <p:cNvPr id="4" name="Title 1">
            <a:extLst>
              <a:ext uri="{FF2B5EF4-FFF2-40B4-BE49-F238E27FC236}">
                <a16:creationId xmlns:a16="http://schemas.microsoft.com/office/drawing/2014/main" id="{685C72DB-952E-C20E-EE52-2BAC2553838C}"/>
              </a:ext>
            </a:extLst>
          </p:cNvPr>
          <p:cNvSpPr txBox="1">
            <a:spLocks/>
          </p:cNvSpPr>
          <p:nvPr/>
        </p:nvSpPr>
        <p:spPr>
          <a:xfrm>
            <a:off x="990600" y="57150"/>
            <a:ext cx="5867400" cy="457200"/>
          </a:xfrm>
          <a:prstGeom prst="rect">
            <a:avLst/>
          </a:prstGeom>
        </p:spPr>
        <p:txBody>
          <a:bodyPr vert="horz" lIns="91440" tIns="45720" rIns="91440" bIns="45720" rtlCol="0" anchor="ctr">
            <a:normAutofit fontScale="6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User Interface</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6" name="Rectangle 5">
            <a:extLst>
              <a:ext uri="{FF2B5EF4-FFF2-40B4-BE49-F238E27FC236}">
                <a16:creationId xmlns:a16="http://schemas.microsoft.com/office/drawing/2014/main" id="{DB7A88D1-CBCC-2581-EF34-245B08C5A501}"/>
              </a:ext>
            </a:extLst>
          </p:cNvPr>
          <p:cNvSpPr/>
          <p:nvPr/>
        </p:nvSpPr>
        <p:spPr>
          <a:xfrm>
            <a:off x="9982200" y="1962150"/>
            <a:ext cx="76200" cy="215444"/>
          </a:xfrm>
          <a:prstGeom prst="rect">
            <a:avLst/>
          </a:prstGeom>
          <a:noFill/>
        </p:spPr>
        <p:txBody>
          <a:bodyPr wrap="square" lIns="91440" tIns="45720" rIns="91440" bIns="45720">
            <a:spAutoFit/>
          </a:bodyPr>
          <a:lstStyle/>
          <a:p>
            <a:pPr algn="ctr"/>
            <a:r>
              <a:rPr lang="en-US" sz="800" dirty="0">
                <a:ln w="12700">
                  <a:solidFill>
                    <a:schemeClr val="tx2">
                      <a:satMod val="155000"/>
                    </a:schemeClr>
                  </a:solidFill>
                  <a:prstDash val="solid"/>
                </a:ln>
                <a:solidFill>
                  <a:schemeClr val="bg2">
                    <a:tint val="85000"/>
                    <a:satMod val="155000"/>
                  </a:schemeClr>
                </a:solidFill>
              </a:rPr>
              <a:t>.</a:t>
            </a:r>
          </a:p>
        </p:txBody>
      </p:sp>
      <p:sp>
        <p:nvSpPr>
          <p:cNvPr id="7" name="Date Placeholder 6">
            <a:extLst>
              <a:ext uri="{FF2B5EF4-FFF2-40B4-BE49-F238E27FC236}">
                <a16:creationId xmlns:a16="http://schemas.microsoft.com/office/drawing/2014/main" id="{7026B87D-7AEB-9C44-050F-5DE3194BBDC5}"/>
              </a:ext>
            </a:extLst>
          </p:cNvPr>
          <p:cNvSpPr>
            <a:spLocks noGrp="1"/>
          </p:cNvSpPr>
          <p:nvPr>
            <p:ph type="dt" sz="half" idx="10"/>
          </p:nvPr>
        </p:nvSpPr>
        <p:spPr/>
        <p:txBody>
          <a:bodyPr/>
          <a:lstStyle/>
          <a:p>
            <a:fld id="{3CCD8E2D-0682-4368-9632-C3C9D7004F36}" type="datetime1">
              <a:rPr lang="en-US" smtClean="0"/>
              <a:t>11/19/2024</a:t>
            </a:fld>
            <a:endParaRPr lang="en-US"/>
          </a:p>
        </p:txBody>
      </p:sp>
      <p:sp>
        <p:nvSpPr>
          <p:cNvPr id="8" name="Slide Number Placeholder 7">
            <a:extLst>
              <a:ext uri="{FF2B5EF4-FFF2-40B4-BE49-F238E27FC236}">
                <a16:creationId xmlns:a16="http://schemas.microsoft.com/office/drawing/2014/main" id="{CE792EE1-DB0E-BEF8-5A4F-1E4A825F2100}"/>
              </a:ext>
            </a:extLst>
          </p:cNvPr>
          <p:cNvSpPr>
            <a:spLocks noGrp="1"/>
          </p:cNvSpPr>
          <p:nvPr>
            <p:ph type="sldNum" sz="quarter" idx="12"/>
          </p:nvPr>
        </p:nvSpPr>
        <p:spPr/>
        <p:txBody>
          <a:bodyPr/>
          <a:lstStyle/>
          <a:p>
            <a:fld id="{C3059697-B37D-43E8-AF36-9EEF9FC1981B}" type="slidenum">
              <a:rPr lang="en-US" smtClean="0"/>
              <a:pPr/>
              <a:t>11</a:t>
            </a:fld>
            <a:endParaRPr lang="en-US"/>
          </a:p>
        </p:txBody>
      </p:sp>
      <p:sp>
        <p:nvSpPr>
          <p:cNvPr id="2" name="Rectangle 1">
            <a:extLst>
              <a:ext uri="{FF2B5EF4-FFF2-40B4-BE49-F238E27FC236}">
                <a16:creationId xmlns:a16="http://schemas.microsoft.com/office/drawing/2014/main" id="{D75E790F-4FBA-86E3-CFC9-C6C8CBF0A878}"/>
              </a:ext>
            </a:extLst>
          </p:cNvPr>
          <p:cNvSpPr/>
          <p:nvPr/>
        </p:nvSpPr>
        <p:spPr>
          <a:xfrm>
            <a:off x="762000" y="1493282"/>
            <a:ext cx="7696200" cy="3273981"/>
          </a:xfrm>
          <a:prstGeom prst="rect">
            <a:avLst/>
          </a:prstGeom>
          <a:blipFill>
            <a:blip r:embed="rId2"/>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9E910386-A845-3730-CEEB-58709C1DC417}"/>
              </a:ext>
            </a:extLst>
          </p:cNvPr>
          <p:cNvSpPr/>
          <p:nvPr/>
        </p:nvSpPr>
        <p:spPr>
          <a:xfrm>
            <a:off x="9936480" y="2069872"/>
            <a:ext cx="45719" cy="45719"/>
          </a:xfrm>
          <a:prstGeom prst="rect">
            <a:avLst/>
          </a:prstGeom>
          <a:blipFill>
            <a:blip r:embed="rId3"/>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A56C2A7-6C5F-BE3C-463D-E6F25A65E4AE}"/>
              </a:ext>
            </a:extLst>
          </p:cNvPr>
          <p:cNvSpPr txBox="1"/>
          <p:nvPr/>
        </p:nvSpPr>
        <p:spPr>
          <a:xfrm>
            <a:off x="609600" y="1123950"/>
            <a:ext cx="8077200" cy="369332"/>
          </a:xfrm>
          <a:prstGeom prst="rect">
            <a:avLst/>
          </a:prstGeom>
          <a:noFill/>
        </p:spPr>
        <p:txBody>
          <a:bodyPr wrap="square" rtlCol="0">
            <a:spAutoFit/>
          </a:bodyPr>
          <a:lstStyle/>
          <a:p>
            <a:r>
              <a:rPr lang="en-IN" dirty="0"/>
              <a:t>Here you can get best top deals of the hotel &amp; homestay packages.</a:t>
            </a:r>
          </a:p>
        </p:txBody>
      </p:sp>
    </p:spTree>
    <p:extLst>
      <p:ext uri="{BB962C8B-B14F-4D97-AF65-F5344CB8AC3E}">
        <p14:creationId xmlns:p14="http://schemas.microsoft.com/office/powerpoint/2010/main" val="557273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5D2C4B-2AA2-A0FD-1A63-895FA25C689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AC6E49-A13E-C61F-A996-306B7B1E65BB}"/>
              </a:ext>
            </a:extLst>
          </p:cNvPr>
          <p:cNvSpPr>
            <a:spLocks noGrp="1"/>
          </p:cNvSpPr>
          <p:nvPr>
            <p:ph idx="1"/>
          </p:nvPr>
        </p:nvSpPr>
        <p:spPr>
          <a:xfrm>
            <a:off x="457200" y="666751"/>
            <a:ext cx="8077200" cy="4038600"/>
          </a:xfrm>
        </p:spPr>
        <p:txBody>
          <a:bodyPr>
            <a:normAutofit/>
          </a:bodyPr>
          <a:lstStyle/>
          <a:p>
            <a:r>
              <a:rPr lang="en-US" sz="2000" b="1" u="sng" dirty="0"/>
              <a:t>TOUR PACKAGES </a:t>
            </a:r>
          </a:p>
          <a:p>
            <a:pPr marL="0" indent="0">
              <a:buNone/>
            </a:pPr>
            <a:r>
              <a:rPr lang="en-US" sz="2000" dirty="0"/>
              <a:t>Here you’ll get all available packages &amp; offers of your selected destination.</a:t>
            </a:r>
          </a:p>
        </p:txBody>
      </p:sp>
      <p:sp>
        <p:nvSpPr>
          <p:cNvPr id="4" name="Title 1">
            <a:extLst>
              <a:ext uri="{FF2B5EF4-FFF2-40B4-BE49-F238E27FC236}">
                <a16:creationId xmlns:a16="http://schemas.microsoft.com/office/drawing/2014/main" id="{3243CC1B-6BD5-6B4A-4255-1185129E2E56}"/>
              </a:ext>
            </a:extLst>
          </p:cNvPr>
          <p:cNvSpPr txBox="1">
            <a:spLocks/>
          </p:cNvSpPr>
          <p:nvPr/>
        </p:nvSpPr>
        <p:spPr>
          <a:xfrm>
            <a:off x="990600" y="57150"/>
            <a:ext cx="5867400" cy="457200"/>
          </a:xfrm>
          <a:prstGeom prst="rect">
            <a:avLst/>
          </a:prstGeom>
        </p:spPr>
        <p:txBody>
          <a:bodyPr vert="horz" lIns="91440" tIns="45720" rIns="91440" bIns="45720" rtlCol="0" anchor="ctr">
            <a:normAutofit fontScale="6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User Interface</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6" name="Rectangle 5">
            <a:extLst>
              <a:ext uri="{FF2B5EF4-FFF2-40B4-BE49-F238E27FC236}">
                <a16:creationId xmlns:a16="http://schemas.microsoft.com/office/drawing/2014/main" id="{E8C5D88D-10BB-CEA5-893B-803EB8DE3220}"/>
              </a:ext>
            </a:extLst>
          </p:cNvPr>
          <p:cNvSpPr/>
          <p:nvPr/>
        </p:nvSpPr>
        <p:spPr>
          <a:xfrm>
            <a:off x="9982200" y="1962150"/>
            <a:ext cx="76200" cy="215444"/>
          </a:xfrm>
          <a:prstGeom prst="rect">
            <a:avLst/>
          </a:prstGeom>
          <a:noFill/>
        </p:spPr>
        <p:txBody>
          <a:bodyPr wrap="square" lIns="91440" tIns="45720" rIns="91440" bIns="45720">
            <a:spAutoFit/>
          </a:bodyPr>
          <a:lstStyle/>
          <a:p>
            <a:pPr algn="ctr"/>
            <a:r>
              <a:rPr lang="en-US" sz="800" dirty="0">
                <a:ln w="12700">
                  <a:solidFill>
                    <a:schemeClr val="tx2">
                      <a:satMod val="155000"/>
                    </a:schemeClr>
                  </a:solidFill>
                  <a:prstDash val="solid"/>
                </a:ln>
                <a:solidFill>
                  <a:schemeClr val="bg2">
                    <a:tint val="85000"/>
                    <a:satMod val="155000"/>
                  </a:schemeClr>
                </a:solidFill>
              </a:rPr>
              <a:t>.</a:t>
            </a:r>
          </a:p>
        </p:txBody>
      </p:sp>
      <p:sp>
        <p:nvSpPr>
          <p:cNvPr id="7" name="Date Placeholder 6">
            <a:extLst>
              <a:ext uri="{FF2B5EF4-FFF2-40B4-BE49-F238E27FC236}">
                <a16:creationId xmlns:a16="http://schemas.microsoft.com/office/drawing/2014/main" id="{A086E094-5E29-439A-1DD8-517A721D2E97}"/>
              </a:ext>
            </a:extLst>
          </p:cNvPr>
          <p:cNvSpPr>
            <a:spLocks noGrp="1"/>
          </p:cNvSpPr>
          <p:nvPr>
            <p:ph type="dt" sz="half" idx="10"/>
          </p:nvPr>
        </p:nvSpPr>
        <p:spPr/>
        <p:txBody>
          <a:bodyPr/>
          <a:lstStyle/>
          <a:p>
            <a:fld id="{3CCD8E2D-0682-4368-9632-C3C9D7004F36}" type="datetime1">
              <a:rPr lang="en-US" smtClean="0"/>
              <a:t>11/19/2024</a:t>
            </a:fld>
            <a:endParaRPr lang="en-US"/>
          </a:p>
        </p:txBody>
      </p:sp>
      <p:sp>
        <p:nvSpPr>
          <p:cNvPr id="8" name="Slide Number Placeholder 7">
            <a:extLst>
              <a:ext uri="{FF2B5EF4-FFF2-40B4-BE49-F238E27FC236}">
                <a16:creationId xmlns:a16="http://schemas.microsoft.com/office/drawing/2014/main" id="{6FC0FECA-EFFC-FD90-FE76-8254E2E6CCBB}"/>
              </a:ext>
            </a:extLst>
          </p:cNvPr>
          <p:cNvSpPr>
            <a:spLocks noGrp="1"/>
          </p:cNvSpPr>
          <p:nvPr>
            <p:ph type="sldNum" sz="quarter" idx="12"/>
          </p:nvPr>
        </p:nvSpPr>
        <p:spPr/>
        <p:txBody>
          <a:bodyPr/>
          <a:lstStyle/>
          <a:p>
            <a:fld id="{C3059697-B37D-43E8-AF36-9EEF9FC1981B}" type="slidenum">
              <a:rPr lang="en-US" smtClean="0"/>
              <a:pPr/>
              <a:t>12</a:t>
            </a:fld>
            <a:endParaRPr lang="en-US"/>
          </a:p>
        </p:txBody>
      </p:sp>
      <p:sp>
        <p:nvSpPr>
          <p:cNvPr id="2" name="Rectangle 1">
            <a:extLst>
              <a:ext uri="{FF2B5EF4-FFF2-40B4-BE49-F238E27FC236}">
                <a16:creationId xmlns:a16="http://schemas.microsoft.com/office/drawing/2014/main" id="{E2DF9D02-75B7-0740-A6EB-8802D4E31BC2}"/>
              </a:ext>
            </a:extLst>
          </p:cNvPr>
          <p:cNvSpPr/>
          <p:nvPr/>
        </p:nvSpPr>
        <p:spPr>
          <a:xfrm>
            <a:off x="381000" y="1504950"/>
            <a:ext cx="8382000" cy="3262313"/>
          </a:xfrm>
          <a:prstGeom prst="rect">
            <a:avLst/>
          </a:prstGeom>
          <a:blipFill>
            <a:blip r:embed="rId2"/>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D695E486-E07E-93B0-CD9F-961D70589F74}"/>
              </a:ext>
            </a:extLst>
          </p:cNvPr>
          <p:cNvSpPr/>
          <p:nvPr/>
        </p:nvSpPr>
        <p:spPr>
          <a:xfrm>
            <a:off x="9936480" y="2069872"/>
            <a:ext cx="45719" cy="45719"/>
          </a:xfrm>
          <a:prstGeom prst="rect">
            <a:avLst/>
          </a:prstGeom>
          <a:blipFill>
            <a:blip r:embed="rId3"/>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93629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D79C4B-97D3-6407-2547-1EC3F94A8A8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1448F1-07B0-B679-CF29-10F8E35D9625}"/>
              </a:ext>
            </a:extLst>
          </p:cNvPr>
          <p:cNvSpPr>
            <a:spLocks noGrp="1"/>
          </p:cNvSpPr>
          <p:nvPr>
            <p:ph idx="1"/>
          </p:nvPr>
        </p:nvSpPr>
        <p:spPr>
          <a:xfrm>
            <a:off x="457200" y="666751"/>
            <a:ext cx="8077200" cy="4038600"/>
          </a:xfrm>
        </p:spPr>
        <p:txBody>
          <a:bodyPr>
            <a:normAutofit/>
          </a:bodyPr>
          <a:lstStyle/>
          <a:p>
            <a:r>
              <a:rPr lang="en-US" sz="2000" b="1" u="sng" dirty="0"/>
              <a:t>TOUR GUIDE </a:t>
            </a:r>
          </a:p>
          <a:p>
            <a:pPr marL="0" indent="0">
              <a:buNone/>
            </a:pPr>
            <a:r>
              <a:rPr lang="en-US" sz="2000" dirty="0"/>
              <a:t>Here, you can get an idea of your tour plans.</a:t>
            </a:r>
          </a:p>
        </p:txBody>
      </p:sp>
      <p:sp>
        <p:nvSpPr>
          <p:cNvPr id="4" name="Title 1">
            <a:extLst>
              <a:ext uri="{FF2B5EF4-FFF2-40B4-BE49-F238E27FC236}">
                <a16:creationId xmlns:a16="http://schemas.microsoft.com/office/drawing/2014/main" id="{F77A1FDC-36A1-FF16-D6BD-92A6BCCB825B}"/>
              </a:ext>
            </a:extLst>
          </p:cNvPr>
          <p:cNvSpPr txBox="1">
            <a:spLocks/>
          </p:cNvSpPr>
          <p:nvPr/>
        </p:nvSpPr>
        <p:spPr>
          <a:xfrm>
            <a:off x="990600" y="57150"/>
            <a:ext cx="5867400" cy="457200"/>
          </a:xfrm>
          <a:prstGeom prst="rect">
            <a:avLst/>
          </a:prstGeom>
        </p:spPr>
        <p:txBody>
          <a:bodyPr vert="horz" lIns="91440" tIns="45720" rIns="91440" bIns="45720" rtlCol="0" anchor="ctr">
            <a:normAutofit fontScale="6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User Interface</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6" name="Rectangle 5">
            <a:extLst>
              <a:ext uri="{FF2B5EF4-FFF2-40B4-BE49-F238E27FC236}">
                <a16:creationId xmlns:a16="http://schemas.microsoft.com/office/drawing/2014/main" id="{5DC8B12A-9498-5120-F5F5-506D60DFA495}"/>
              </a:ext>
            </a:extLst>
          </p:cNvPr>
          <p:cNvSpPr/>
          <p:nvPr/>
        </p:nvSpPr>
        <p:spPr>
          <a:xfrm>
            <a:off x="9982200" y="1962150"/>
            <a:ext cx="76200" cy="215444"/>
          </a:xfrm>
          <a:prstGeom prst="rect">
            <a:avLst/>
          </a:prstGeom>
          <a:noFill/>
        </p:spPr>
        <p:txBody>
          <a:bodyPr wrap="square" lIns="91440" tIns="45720" rIns="91440" bIns="45720">
            <a:spAutoFit/>
          </a:bodyPr>
          <a:lstStyle/>
          <a:p>
            <a:pPr algn="ctr"/>
            <a:r>
              <a:rPr lang="en-US" sz="800" dirty="0">
                <a:ln w="12700">
                  <a:solidFill>
                    <a:schemeClr val="tx2">
                      <a:satMod val="155000"/>
                    </a:schemeClr>
                  </a:solidFill>
                  <a:prstDash val="solid"/>
                </a:ln>
                <a:solidFill>
                  <a:schemeClr val="bg2">
                    <a:tint val="85000"/>
                    <a:satMod val="155000"/>
                  </a:schemeClr>
                </a:solidFill>
              </a:rPr>
              <a:t>.</a:t>
            </a:r>
          </a:p>
        </p:txBody>
      </p:sp>
      <p:sp>
        <p:nvSpPr>
          <p:cNvPr id="7" name="Date Placeholder 6">
            <a:extLst>
              <a:ext uri="{FF2B5EF4-FFF2-40B4-BE49-F238E27FC236}">
                <a16:creationId xmlns:a16="http://schemas.microsoft.com/office/drawing/2014/main" id="{8638EEAC-7778-63F5-A7DA-F728DA76B4D2}"/>
              </a:ext>
            </a:extLst>
          </p:cNvPr>
          <p:cNvSpPr>
            <a:spLocks noGrp="1"/>
          </p:cNvSpPr>
          <p:nvPr>
            <p:ph type="dt" sz="half" idx="10"/>
          </p:nvPr>
        </p:nvSpPr>
        <p:spPr/>
        <p:txBody>
          <a:bodyPr/>
          <a:lstStyle/>
          <a:p>
            <a:fld id="{3CCD8E2D-0682-4368-9632-C3C9D7004F36}" type="datetime1">
              <a:rPr lang="en-US" smtClean="0"/>
              <a:t>11/19/2024</a:t>
            </a:fld>
            <a:endParaRPr lang="en-US"/>
          </a:p>
        </p:txBody>
      </p:sp>
      <p:sp>
        <p:nvSpPr>
          <p:cNvPr id="8" name="Slide Number Placeholder 7">
            <a:extLst>
              <a:ext uri="{FF2B5EF4-FFF2-40B4-BE49-F238E27FC236}">
                <a16:creationId xmlns:a16="http://schemas.microsoft.com/office/drawing/2014/main" id="{E2CA3D56-262C-DE87-C450-281F6C80718D}"/>
              </a:ext>
            </a:extLst>
          </p:cNvPr>
          <p:cNvSpPr>
            <a:spLocks noGrp="1"/>
          </p:cNvSpPr>
          <p:nvPr>
            <p:ph type="sldNum" sz="quarter" idx="12"/>
          </p:nvPr>
        </p:nvSpPr>
        <p:spPr/>
        <p:txBody>
          <a:bodyPr/>
          <a:lstStyle/>
          <a:p>
            <a:fld id="{C3059697-B37D-43E8-AF36-9EEF9FC1981B}" type="slidenum">
              <a:rPr lang="en-US" smtClean="0"/>
              <a:pPr/>
              <a:t>13</a:t>
            </a:fld>
            <a:endParaRPr lang="en-US"/>
          </a:p>
        </p:txBody>
      </p:sp>
      <p:sp>
        <p:nvSpPr>
          <p:cNvPr id="2" name="Rectangle 1">
            <a:extLst>
              <a:ext uri="{FF2B5EF4-FFF2-40B4-BE49-F238E27FC236}">
                <a16:creationId xmlns:a16="http://schemas.microsoft.com/office/drawing/2014/main" id="{DF122320-8CF4-107F-2A8B-22DAC92E0B0A}"/>
              </a:ext>
            </a:extLst>
          </p:cNvPr>
          <p:cNvSpPr/>
          <p:nvPr/>
        </p:nvSpPr>
        <p:spPr>
          <a:xfrm>
            <a:off x="457199" y="1504950"/>
            <a:ext cx="8321044" cy="3262313"/>
          </a:xfrm>
          <a:prstGeom prst="rect">
            <a:avLst/>
          </a:prstGeom>
          <a:blipFill>
            <a:blip r:embed="rId2"/>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BCEC38E5-2E0B-D967-6000-33546663469D}"/>
              </a:ext>
            </a:extLst>
          </p:cNvPr>
          <p:cNvSpPr/>
          <p:nvPr/>
        </p:nvSpPr>
        <p:spPr>
          <a:xfrm>
            <a:off x="9936480" y="2069872"/>
            <a:ext cx="45719" cy="45719"/>
          </a:xfrm>
          <a:prstGeom prst="rect">
            <a:avLst/>
          </a:prstGeom>
          <a:blipFill>
            <a:blip r:embed="rId3"/>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03642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F8517D-EE2F-DA2A-5B7B-DD5532FFE7E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9B94D4-CBBD-5DC8-E18A-490277F0AD62}"/>
              </a:ext>
            </a:extLst>
          </p:cNvPr>
          <p:cNvSpPr>
            <a:spLocks noGrp="1"/>
          </p:cNvSpPr>
          <p:nvPr>
            <p:ph idx="1"/>
          </p:nvPr>
        </p:nvSpPr>
        <p:spPr>
          <a:xfrm>
            <a:off x="457200" y="666751"/>
            <a:ext cx="8077200" cy="4038600"/>
          </a:xfrm>
        </p:spPr>
        <p:txBody>
          <a:bodyPr>
            <a:normAutofit/>
          </a:bodyPr>
          <a:lstStyle/>
          <a:p>
            <a:r>
              <a:rPr lang="en-US" sz="2000" b="1" u="sng" dirty="0"/>
              <a:t>PAYMENT GATEWAY</a:t>
            </a:r>
          </a:p>
          <a:p>
            <a:pPr marL="0" indent="0">
              <a:buNone/>
            </a:pPr>
            <a:r>
              <a:rPr lang="en-US" sz="2000" dirty="0"/>
              <a:t>Here, you can complete your transaction, based on your purchases.</a:t>
            </a:r>
          </a:p>
        </p:txBody>
      </p:sp>
      <p:sp>
        <p:nvSpPr>
          <p:cNvPr id="4" name="Title 1">
            <a:extLst>
              <a:ext uri="{FF2B5EF4-FFF2-40B4-BE49-F238E27FC236}">
                <a16:creationId xmlns:a16="http://schemas.microsoft.com/office/drawing/2014/main" id="{B5F50F74-E808-BA77-3A61-EB2FD141FECA}"/>
              </a:ext>
            </a:extLst>
          </p:cNvPr>
          <p:cNvSpPr txBox="1">
            <a:spLocks/>
          </p:cNvSpPr>
          <p:nvPr/>
        </p:nvSpPr>
        <p:spPr>
          <a:xfrm>
            <a:off x="990600" y="57150"/>
            <a:ext cx="5867400" cy="457200"/>
          </a:xfrm>
          <a:prstGeom prst="rect">
            <a:avLst/>
          </a:prstGeom>
        </p:spPr>
        <p:txBody>
          <a:bodyPr vert="horz" lIns="91440" tIns="45720" rIns="91440" bIns="45720" rtlCol="0" anchor="ctr">
            <a:normAutofit fontScale="6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User Interface</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6" name="Rectangle 5">
            <a:extLst>
              <a:ext uri="{FF2B5EF4-FFF2-40B4-BE49-F238E27FC236}">
                <a16:creationId xmlns:a16="http://schemas.microsoft.com/office/drawing/2014/main" id="{0DBE3B14-289F-7BA1-0034-D13F9CBAECE5}"/>
              </a:ext>
            </a:extLst>
          </p:cNvPr>
          <p:cNvSpPr/>
          <p:nvPr/>
        </p:nvSpPr>
        <p:spPr>
          <a:xfrm>
            <a:off x="9982200" y="1962150"/>
            <a:ext cx="76200" cy="215444"/>
          </a:xfrm>
          <a:prstGeom prst="rect">
            <a:avLst/>
          </a:prstGeom>
          <a:noFill/>
        </p:spPr>
        <p:txBody>
          <a:bodyPr wrap="square" lIns="91440" tIns="45720" rIns="91440" bIns="45720">
            <a:spAutoFit/>
          </a:bodyPr>
          <a:lstStyle/>
          <a:p>
            <a:pPr algn="ctr"/>
            <a:r>
              <a:rPr lang="en-US" sz="800" dirty="0">
                <a:ln w="12700">
                  <a:solidFill>
                    <a:schemeClr val="tx2">
                      <a:satMod val="155000"/>
                    </a:schemeClr>
                  </a:solidFill>
                  <a:prstDash val="solid"/>
                </a:ln>
                <a:solidFill>
                  <a:schemeClr val="bg2">
                    <a:tint val="85000"/>
                    <a:satMod val="155000"/>
                  </a:schemeClr>
                </a:solidFill>
              </a:rPr>
              <a:t>.</a:t>
            </a:r>
          </a:p>
        </p:txBody>
      </p:sp>
      <p:sp>
        <p:nvSpPr>
          <p:cNvPr id="7" name="Date Placeholder 6">
            <a:extLst>
              <a:ext uri="{FF2B5EF4-FFF2-40B4-BE49-F238E27FC236}">
                <a16:creationId xmlns:a16="http://schemas.microsoft.com/office/drawing/2014/main" id="{41E1AEDF-DAF0-D279-E1D7-12DB96F03086}"/>
              </a:ext>
            </a:extLst>
          </p:cNvPr>
          <p:cNvSpPr>
            <a:spLocks noGrp="1"/>
          </p:cNvSpPr>
          <p:nvPr>
            <p:ph type="dt" sz="half" idx="10"/>
          </p:nvPr>
        </p:nvSpPr>
        <p:spPr/>
        <p:txBody>
          <a:bodyPr/>
          <a:lstStyle/>
          <a:p>
            <a:fld id="{3CCD8E2D-0682-4368-9632-C3C9D7004F36}" type="datetime1">
              <a:rPr lang="en-US" smtClean="0"/>
              <a:t>11/19/2024</a:t>
            </a:fld>
            <a:endParaRPr lang="en-US"/>
          </a:p>
        </p:txBody>
      </p:sp>
      <p:sp>
        <p:nvSpPr>
          <p:cNvPr id="8" name="Slide Number Placeholder 7">
            <a:extLst>
              <a:ext uri="{FF2B5EF4-FFF2-40B4-BE49-F238E27FC236}">
                <a16:creationId xmlns:a16="http://schemas.microsoft.com/office/drawing/2014/main" id="{A1607CFF-9E03-25ED-BDC8-E8D0BF90EA68}"/>
              </a:ext>
            </a:extLst>
          </p:cNvPr>
          <p:cNvSpPr>
            <a:spLocks noGrp="1"/>
          </p:cNvSpPr>
          <p:nvPr>
            <p:ph type="sldNum" sz="quarter" idx="12"/>
          </p:nvPr>
        </p:nvSpPr>
        <p:spPr/>
        <p:txBody>
          <a:bodyPr/>
          <a:lstStyle/>
          <a:p>
            <a:fld id="{C3059697-B37D-43E8-AF36-9EEF9FC1981B}" type="slidenum">
              <a:rPr lang="en-US" smtClean="0"/>
              <a:pPr/>
              <a:t>14</a:t>
            </a:fld>
            <a:endParaRPr lang="en-US"/>
          </a:p>
        </p:txBody>
      </p:sp>
      <p:sp>
        <p:nvSpPr>
          <p:cNvPr id="2" name="Rectangle 1">
            <a:extLst>
              <a:ext uri="{FF2B5EF4-FFF2-40B4-BE49-F238E27FC236}">
                <a16:creationId xmlns:a16="http://schemas.microsoft.com/office/drawing/2014/main" id="{12D2F30F-00BA-92E3-0821-52B3ABF69F77}"/>
              </a:ext>
            </a:extLst>
          </p:cNvPr>
          <p:cNvSpPr/>
          <p:nvPr/>
        </p:nvSpPr>
        <p:spPr>
          <a:xfrm>
            <a:off x="1066800" y="1504950"/>
            <a:ext cx="7239000" cy="3262313"/>
          </a:xfrm>
          <a:prstGeom prst="rect">
            <a:avLst/>
          </a:prstGeom>
          <a:blipFill>
            <a:blip r:embed="rId2"/>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1A97399B-CBAB-BF88-776E-87FA17A147B7}"/>
              </a:ext>
            </a:extLst>
          </p:cNvPr>
          <p:cNvSpPr/>
          <p:nvPr/>
        </p:nvSpPr>
        <p:spPr>
          <a:xfrm>
            <a:off x="9936480" y="2069872"/>
            <a:ext cx="45719" cy="45719"/>
          </a:xfrm>
          <a:prstGeom prst="rect">
            <a:avLst/>
          </a:prstGeom>
          <a:blipFill>
            <a:blip r:embed="rId3"/>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079764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71550"/>
            <a:ext cx="8229600" cy="3394472"/>
          </a:xfrm>
        </p:spPr>
        <p:txBody>
          <a:bodyPr>
            <a:normAutofit/>
          </a:bodyPr>
          <a:lstStyle/>
          <a:p>
            <a:pPr>
              <a:buNone/>
            </a:pPr>
            <a:r>
              <a:rPr lang="en-US" sz="1800" dirty="0"/>
              <a:t>      The aim of  SAFAR, is for creating a user-friendly, safe tour website for potential Customers and Clients .At SAFAR, we believe that every journey is an opportunity to discover, explore, and connect with the world around us. Whether you're a seasoned traveler or just beginning to explore new horizons, we're here to guide you every step of the way. From handpicked destinations to personalized itineraries, we aim to make your travel experiences unforgettable.</a:t>
            </a:r>
          </a:p>
          <a:p>
            <a:pPr marL="0" indent="0">
              <a:buNone/>
            </a:pPr>
            <a:r>
              <a:rPr lang="en-US" sz="1600" dirty="0"/>
              <a:t>      </a:t>
            </a:r>
          </a:p>
          <a:p>
            <a:pPr marL="0" indent="0">
              <a:buNone/>
            </a:pPr>
            <a:r>
              <a:rPr lang="en-US" sz="1600" dirty="0"/>
              <a:t>         Let SAFAR be your trusted partner in exploration—start your adventure today and make every journey a story worth telling.</a:t>
            </a:r>
          </a:p>
          <a:p>
            <a:pPr marL="0" indent="0">
              <a:buNone/>
            </a:pPr>
            <a:r>
              <a:rPr lang="en-US" sz="1800" b="1" dirty="0"/>
              <a:t>       </a:t>
            </a:r>
          </a:p>
          <a:p>
            <a:pPr marL="0" indent="0">
              <a:buNone/>
            </a:pPr>
            <a:r>
              <a:rPr lang="en-US" sz="1800" b="1" dirty="0"/>
              <a:t>                  Your world is waiting. Let's explore it together with SAFAR.</a:t>
            </a:r>
            <a:endParaRPr lang="en-US" sz="1800" dirty="0"/>
          </a:p>
          <a:p>
            <a:pPr>
              <a:buNone/>
            </a:pPr>
            <a:endParaRPr lang="en-US" sz="1600" dirty="0"/>
          </a:p>
        </p:txBody>
      </p:sp>
      <p:sp>
        <p:nvSpPr>
          <p:cNvPr id="4" name="Title 1"/>
          <p:cNvSpPr txBox="1">
            <a:spLocks/>
          </p:cNvSpPr>
          <p:nvPr/>
        </p:nvSpPr>
        <p:spPr>
          <a:xfrm>
            <a:off x="533400" y="57150"/>
            <a:ext cx="6324600" cy="457200"/>
          </a:xfrm>
          <a:prstGeom prst="rect">
            <a:avLst/>
          </a:prstGeom>
        </p:spPr>
        <p:txBody>
          <a:bodyPr vert="horz" lIns="91440" tIns="45720" rIns="91440" bIns="45720" rtlCol="0" anchor="ctr">
            <a:normAutofit fontScale="6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Conclusion and </a:t>
            </a:r>
            <a:r>
              <a:rPr lang="en-US" sz="4400" b="1" dirty="0">
                <a:latin typeface="+mj-lt"/>
                <a:ea typeface="+mj-ea"/>
                <a:cs typeface="+mj-cs"/>
              </a:rPr>
              <a:t>F</a:t>
            </a:r>
            <a:r>
              <a:rPr kumimoji="0" lang="en-US" sz="4400" b="1" i="0" u="none" strike="noStrike" kern="1200" cap="none" spc="0" normalizeH="0" baseline="0" noProof="0" dirty="0" err="1">
                <a:ln>
                  <a:noFill/>
                </a:ln>
                <a:solidFill>
                  <a:schemeClr val="tx1"/>
                </a:solidFill>
                <a:effectLst/>
                <a:uLnTx/>
                <a:uFillTx/>
                <a:latin typeface="+mj-lt"/>
                <a:ea typeface="+mj-ea"/>
                <a:cs typeface="+mj-cs"/>
              </a:rPr>
              <a:t>uture</a:t>
            </a:r>
            <a:r>
              <a:rPr kumimoji="0" lang="en-US" sz="4400" b="1" i="0" u="none" strike="noStrike" kern="1200" cap="none" spc="0" normalizeH="0" baseline="0" noProof="0" dirty="0">
                <a:ln>
                  <a:noFill/>
                </a:ln>
                <a:solidFill>
                  <a:schemeClr val="tx1"/>
                </a:solidFill>
                <a:effectLst/>
                <a:uLnTx/>
                <a:uFillTx/>
                <a:latin typeface="+mj-lt"/>
                <a:ea typeface="+mj-ea"/>
                <a:cs typeface="+mj-cs"/>
              </a:rPr>
              <a:t> Work</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6" name="Date Placeholder 5"/>
          <p:cNvSpPr>
            <a:spLocks noGrp="1"/>
          </p:cNvSpPr>
          <p:nvPr>
            <p:ph type="dt" sz="half" idx="10"/>
          </p:nvPr>
        </p:nvSpPr>
        <p:spPr/>
        <p:txBody>
          <a:bodyPr/>
          <a:lstStyle/>
          <a:p>
            <a:fld id="{C53F5E88-2A17-4884-B49A-D587E85BCDAF}" type="datetime1">
              <a:rPr lang="en-US" smtClean="0"/>
              <a:t>11/19/2024</a:t>
            </a:fld>
            <a:endParaRPr lang="en-US"/>
          </a:p>
        </p:txBody>
      </p:sp>
      <p:sp>
        <p:nvSpPr>
          <p:cNvPr id="7" name="Slide Number Placeholder 6"/>
          <p:cNvSpPr>
            <a:spLocks noGrp="1"/>
          </p:cNvSpPr>
          <p:nvPr>
            <p:ph type="sldNum" sz="quarter" idx="12"/>
          </p:nvPr>
        </p:nvSpPr>
        <p:spPr/>
        <p:txBody>
          <a:bodyPr/>
          <a:lstStyle/>
          <a:p>
            <a:fld id="{C3059697-B37D-43E8-AF36-9EEF9FC1981B}"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7A009D-3C21-DF18-67C0-12B2E24BC4F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D1F7A8-3FBB-CDC3-34D8-49F8FFB467C6}"/>
              </a:ext>
            </a:extLst>
          </p:cNvPr>
          <p:cNvSpPr>
            <a:spLocks noGrp="1"/>
          </p:cNvSpPr>
          <p:nvPr>
            <p:ph idx="1"/>
          </p:nvPr>
        </p:nvSpPr>
        <p:spPr/>
        <p:txBody>
          <a:bodyPr>
            <a:normAutofit/>
          </a:bodyPr>
          <a:lstStyle/>
          <a:p>
            <a:pPr>
              <a:buNone/>
            </a:pPr>
            <a:r>
              <a:rPr lang="en-US" sz="1800" dirty="0"/>
              <a:t>We hereby, thank our Project mentor, Aditi Banerjee  for guiding us throughout</a:t>
            </a:r>
          </a:p>
          <a:p>
            <a:pPr>
              <a:buNone/>
            </a:pPr>
            <a:r>
              <a:rPr lang="en-US" sz="1800" dirty="0"/>
              <a:t>the duration of this project and also all our team members for their collective</a:t>
            </a:r>
          </a:p>
          <a:p>
            <a:pPr>
              <a:buNone/>
            </a:pPr>
            <a:r>
              <a:rPr lang="en-US" sz="1800" dirty="0"/>
              <a:t>assistance in completion of this project. We want to thank our college for giving us this</a:t>
            </a:r>
          </a:p>
          <a:p>
            <a:pPr>
              <a:buNone/>
            </a:pPr>
            <a:r>
              <a:rPr lang="en-US" sz="1800" dirty="0"/>
              <a:t>opportunity for doing this Minor project.</a:t>
            </a:r>
          </a:p>
        </p:txBody>
      </p:sp>
      <p:sp>
        <p:nvSpPr>
          <p:cNvPr id="4" name="Title 1">
            <a:extLst>
              <a:ext uri="{FF2B5EF4-FFF2-40B4-BE49-F238E27FC236}">
                <a16:creationId xmlns:a16="http://schemas.microsoft.com/office/drawing/2014/main" id="{0A75E89B-518D-39B0-38CA-5CDEF07254F2}"/>
              </a:ext>
            </a:extLst>
          </p:cNvPr>
          <p:cNvSpPr txBox="1">
            <a:spLocks/>
          </p:cNvSpPr>
          <p:nvPr/>
        </p:nvSpPr>
        <p:spPr>
          <a:xfrm>
            <a:off x="533400" y="57150"/>
            <a:ext cx="6324600" cy="457200"/>
          </a:xfrm>
          <a:prstGeom prst="rect">
            <a:avLst/>
          </a:prstGeom>
        </p:spPr>
        <p:txBody>
          <a:bodyPr vert="horz" lIns="91440" tIns="45720" rIns="91440" bIns="45720" rtlCol="0" anchor="ctr">
            <a:normAutofit fontScale="6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noProof="0" dirty="0">
                <a:ln>
                  <a:noFill/>
                </a:ln>
                <a:solidFill>
                  <a:schemeClr val="tx1"/>
                </a:solidFill>
                <a:effectLst/>
                <a:uLnTx/>
                <a:uFillTx/>
                <a:latin typeface="+mj-lt"/>
                <a:ea typeface="+mj-ea"/>
                <a:cs typeface="+mj-cs"/>
              </a:rPr>
              <a:t>Acknowledgement </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6" name="Date Placeholder 5">
            <a:extLst>
              <a:ext uri="{FF2B5EF4-FFF2-40B4-BE49-F238E27FC236}">
                <a16:creationId xmlns:a16="http://schemas.microsoft.com/office/drawing/2014/main" id="{98C99C97-A406-AC96-F09C-C2588B98D0C2}"/>
              </a:ext>
            </a:extLst>
          </p:cNvPr>
          <p:cNvSpPr>
            <a:spLocks noGrp="1"/>
          </p:cNvSpPr>
          <p:nvPr>
            <p:ph type="dt" sz="half" idx="10"/>
          </p:nvPr>
        </p:nvSpPr>
        <p:spPr/>
        <p:txBody>
          <a:bodyPr/>
          <a:lstStyle/>
          <a:p>
            <a:fld id="{C53F5E88-2A17-4884-B49A-D587E85BCDAF}" type="datetime1">
              <a:rPr lang="en-US" smtClean="0"/>
              <a:t>11/19/2024</a:t>
            </a:fld>
            <a:endParaRPr lang="en-US"/>
          </a:p>
        </p:txBody>
      </p:sp>
      <p:sp>
        <p:nvSpPr>
          <p:cNvPr id="7" name="Slide Number Placeholder 6">
            <a:extLst>
              <a:ext uri="{FF2B5EF4-FFF2-40B4-BE49-F238E27FC236}">
                <a16:creationId xmlns:a16="http://schemas.microsoft.com/office/drawing/2014/main" id="{E27FEF65-A613-0F51-AA72-BEC906836F69}"/>
              </a:ext>
            </a:extLst>
          </p:cNvPr>
          <p:cNvSpPr>
            <a:spLocks noGrp="1"/>
          </p:cNvSpPr>
          <p:nvPr>
            <p:ph type="sldNum" sz="quarter" idx="12"/>
          </p:nvPr>
        </p:nvSpPr>
        <p:spPr/>
        <p:txBody>
          <a:bodyPr/>
          <a:lstStyle/>
          <a:p>
            <a:fld id="{C3059697-B37D-43E8-AF36-9EEF9FC1981B}" type="slidenum">
              <a:rPr lang="en-US" smtClean="0"/>
              <a:pPr/>
              <a:t>16</a:t>
            </a:fld>
            <a:endParaRPr lang="en-US" dirty="0"/>
          </a:p>
        </p:txBody>
      </p:sp>
    </p:spTree>
    <p:extLst>
      <p:ext uri="{BB962C8B-B14F-4D97-AF65-F5344CB8AC3E}">
        <p14:creationId xmlns:p14="http://schemas.microsoft.com/office/powerpoint/2010/main" val="26031826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3149F2-213B-4B1E-B80F-D4A68FAC978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3D8CB0-F897-5FB6-8D79-EDF383129296}"/>
              </a:ext>
            </a:extLst>
          </p:cNvPr>
          <p:cNvSpPr>
            <a:spLocks noGrp="1"/>
          </p:cNvSpPr>
          <p:nvPr>
            <p:ph idx="1"/>
          </p:nvPr>
        </p:nvSpPr>
        <p:spPr/>
        <p:txBody>
          <a:bodyPr>
            <a:normAutofit/>
          </a:bodyPr>
          <a:lstStyle/>
          <a:p>
            <a:pPr marL="514350" indent="-514350">
              <a:buFont typeface="+mj-lt"/>
              <a:buAutoNum type="arabicPeriod"/>
            </a:pPr>
            <a:r>
              <a:rPr lang="en-US" sz="2800" dirty="0"/>
              <a:t>Chat-GPT</a:t>
            </a:r>
          </a:p>
          <a:p>
            <a:pPr marL="514350" indent="-514350">
              <a:buFont typeface="+mj-lt"/>
              <a:buAutoNum type="arabicPeriod"/>
            </a:pPr>
            <a:r>
              <a:rPr lang="en-US" sz="2800" dirty="0"/>
              <a:t>Microsoft edge </a:t>
            </a:r>
          </a:p>
          <a:p>
            <a:pPr marL="514350" indent="-514350">
              <a:buFont typeface="+mj-lt"/>
              <a:buAutoNum type="arabicPeriod"/>
            </a:pPr>
            <a:r>
              <a:rPr lang="en-US" sz="2800" dirty="0"/>
              <a:t>Copilot</a:t>
            </a:r>
          </a:p>
          <a:p>
            <a:pPr marL="514350" indent="-514350">
              <a:buFont typeface="+mj-lt"/>
              <a:buAutoNum type="arabicPeriod"/>
            </a:pPr>
            <a:r>
              <a:rPr lang="en-US" sz="2800" dirty="0"/>
              <a:t>Geeks for geeks</a:t>
            </a:r>
          </a:p>
          <a:p>
            <a:pPr marL="514350" indent="-514350">
              <a:buFont typeface="+mj-lt"/>
              <a:buAutoNum type="arabicPeriod"/>
            </a:pPr>
            <a:r>
              <a:rPr lang="en-US" sz="2800" dirty="0"/>
              <a:t>Chrome </a:t>
            </a:r>
          </a:p>
          <a:p>
            <a:pPr marL="514350" indent="-514350">
              <a:buFont typeface="+mj-lt"/>
              <a:buAutoNum type="arabicPeriod"/>
            </a:pPr>
            <a:r>
              <a:rPr lang="en-US" sz="2800" dirty="0"/>
              <a:t>Wikipedia</a:t>
            </a:r>
          </a:p>
        </p:txBody>
      </p:sp>
      <p:sp>
        <p:nvSpPr>
          <p:cNvPr id="4" name="Title 1">
            <a:extLst>
              <a:ext uri="{FF2B5EF4-FFF2-40B4-BE49-F238E27FC236}">
                <a16:creationId xmlns:a16="http://schemas.microsoft.com/office/drawing/2014/main" id="{B0C22D44-A0D5-8990-4635-79F4B3F8488C}"/>
              </a:ext>
            </a:extLst>
          </p:cNvPr>
          <p:cNvSpPr txBox="1">
            <a:spLocks/>
          </p:cNvSpPr>
          <p:nvPr/>
        </p:nvSpPr>
        <p:spPr>
          <a:xfrm>
            <a:off x="533400" y="57150"/>
            <a:ext cx="6324600" cy="457200"/>
          </a:xfrm>
          <a:prstGeom prst="rect">
            <a:avLst/>
          </a:prstGeom>
        </p:spPr>
        <p:txBody>
          <a:bodyPr vert="horz" lIns="91440" tIns="45720" rIns="91440" bIns="45720" rtlCol="0" anchor="ctr">
            <a:normAutofit fontScale="6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b="1" dirty="0">
                <a:latin typeface="+mj-lt"/>
                <a:ea typeface="+mj-ea"/>
                <a:cs typeface="+mj-cs"/>
              </a:rPr>
              <a:t>Bibliography</a:t>
            </a:r>
            <a:r>
              <a:rPr kumimoji="0" lang="en-US" sz="4400" b="1" i="0" u="none" strike="noStrike" kern="1200" cap="none" spc="0" normalizeH="0" noProof="0" dirty="0">
                <a:ln>
                  <a:noFill/>
                </a:ln>
                <a:solidFill>
                  <a:schemeClr val="tx1"/>
                </a:solidFill>
                <a:effectLst/>
                <a:uLnTx/>
                <a:uFillTx/>
                <a:latin typeface="+mj-lt"/>
                <a:ea typeface="+mj-ea"/>
                <a:cs typeface="+mj-cs"/>
              </a:rPr>
              <a:t> </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6" name="Date Placeholder 5">
            <a:extLst>
              <a:ext uri="{FF2B5EF4-FFF2-40B4-BE49-F238E27FC236}">
                <a16:creationId xmlns:a16="http://schemas.microsoft.com/office/drawing/2014/main" id="{042D3811-C9BE-B8B8-FE40-47336D87AB71}"/>
              </a:ext>
            </a:extLst>
          </p:cNvPr>
          <p:cNvSpPr>
            <a:spLocks noGrp="1"/>
          </p:cNvSpPr>
          <p:nvPr>
            <p:ph type="dt" sz="half" idx="10"/>
          </p:nvPr>
        </p:nvSpPr>
        <p:spPr/>
        <p:txBody>
          <a:bodyPr/>
          <a:lstStyle/>
          <a:p>
            <a:fld id="{C53F5E88-2A17-4884-B49A-D587E85BCDAF}" type="datetime1">
              <a:rPr lang="en-US" smtClean="0"/>
              <a:t>11/19/2024</a:t>
            </a:fld>
            <a:endParaRPr lang="en-US"/>
          </a:p>
        </p:txBody>
      </p:sp>
      <p:sp>
        <p:nvSpPr>
          <p:cNvPr id="7" name="Slide Number Placeholder 6">
            <a:extLst>
              <a:ext uri="{FF2B5EF4-FFF2-40B4-BE49-F238E27FC236}">
                <a16:creationId xmlns:a16="http://schemas.microsoft.com/office/drawing/2014/main" id="{C2065FF3-574B-0264-7E48-4F364FFD3722}"/>
              </a:ext>
            </a:extLst>
          </p:cNvPr>
          <p:cNvSpPr>
            <a:spLocks noGrp="1"/>
          </p:cNvSpPr>
          <p:nvPr>
            <p:ph type="sldNum" sz="quarter" idx="12"/>
          </p:nvPr>
        </p:nvSpPr>
        <p:spPr/>
        <p:txBody>
          <a:bodyPr/>
          <a:lstStyle/>
          <a:p>
            <a:fld id="{C3059697-B37D-43E8-AF36-9EEF9FC1981B}" type="slidenum">
              <a:rPr lang="en-US" smtClean="0"/>
              <a:pPr/>
              <a:t>17</a:t>
            </a:fld>
            <a:endParaRPr lang="en-US"/>
          </a:p>
        </p:txBody>
      </p:sp>
    </p:spTree>
    <p:extLst>
      <p:ext uri="{BB962C8B-B14F-4D97-AF65-F5344CB8AC3E}">
        <p14:creationId xmlns:p14="http://schemas.microsoft.com/office/powerpoint/2010/main" val="6698451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600200" y="1733550"/>
            <a:ext cx="5867400" cy="102870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6000" b="1" i="0" u="none" strike="noStrike" kern="1200" cap="none" spc="0" normalizeH="0" baseline="0" noProof="0" dirty="0">
                <a:ln>
                  <a:noFill/>
                </a:ln>
                <a:solidFill>
                  <a:schemeClr val="tx1"/>
                </a:solidFill>
                <a:effectLst/>
                <a:uLnTx/>
                <a:uFillTx/>
                <a:latin typeface="+mj-lt"/>
                <a:ea typeface="+mj-ea"/>
                <a:cs typeface="+mj-cs"/>
              </a:rPr>
              <a:t>Thank You</a:t>
            </a:r>
            <a:r>
              <a:rPr kumimoji="0" lang="en-US" sz="6000" b="1" i="0" u="none" strike="noStrike" kern="1200" cap="none" spc="0" normalizeH="0" baseline="0" noProof="0" dirty="0">
                <a:ln>
                  <a:noFill/>
                </a:ln>
                <a:solidFill>
                  <a:schemeClr val="tx1"/>
                </a:solidFill>
                <a:effectLst/>
                <a:uLnTx/>
                <a:uFillTx/>
                <a:latin typeface="+mj-lt"/>
                <a:ea typeface="+mj-ea"/>
                <a:cs typeface="+mj-cs"/>
                <a:sym typeface="Wingdings" panose="05000000000000000000" pitchFamily="2" charset="2"/>
              </a:rPr>
              <a:t></a:t>
            </a:r>
            <a:endParaRPr kumimoji="0" lang="en-US" sz="60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Date Placeholder 4"/>
          <p:cNvSpPr>
            <a:spLocks noGrp="1"/>
          </p:cNvSpPr>
          <p:nvPr>
            <p:ph type="dt" sz="half" idx="10"/>
          </p:nvPr>
        </p:nvSpPr>
        <p:spPr/>
        <p:txBody>
          <a:bodyPr/>
          <a:lstStyle/>
          <a:p>
            <a:fld id="{F3EC7E37-2576-4F83-9AA5-4D6FDA9346DA}" type="datetime1">
              <a:rPr lang="en-US" smtClean="0"/>
              <a:t>11/19/2024</a:t>
            </a:fld>
            <a:endParaRPr lang="en-US"/>
          </a:p>
        </p:txBody>
      </p:sp>
      <p:sp>
        <p:nvSpPr>
          <p:cNvPr id="6" name="Slide Number Placeholder 5"/>
          <p:cNvSpPr>
            <a:spLocks noGrp="1"/>
          </p:cNvSpPr>
          <p:nvPr>
            <p:ph type="sldNum" sz="quarter" idx="12"/>
          </p:nvPr>
        </p:nvSpPr>
        <p:spPr/>
        <p:txBody>
          <a:bodyPr/>
          <a:lstStyle/>
          <a:p>
            <a:fld id="{C3059697-B37D-43E8-AF36-9EEF9FC1981B}" type="slidenum">
              <a:rPr lang="en-US" smtClean="0"/>
              <a:pPr/>
              <a:t>18</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BB1F64E-1A66-4C54-876E-BE2491A21D8C}" type="datetime1">
              <a:rPr lang="en-US" smtClean="0"/>
              <a:t>11/19/2024</a:t>
            </a:fld>
            <a:endParaRPr lang="en-US"/>
          </a:p>
        </p:txBody>
      </p:sp>
      <p:sp>
        <p:nvSpPr>
          <p:cNvPr id="5" name="Slide Number Placeholder 4"/>
          <p:cNvSpPr>
            <a:spLocks noGrp="1"/>
          </p:cNvSpPr>
          <p:nvPr>
            <p:ph type="sldNum" sz="quarter" idx="12"/>
          </p:nvPr>
        </p:nvSpPr>
        <p:spPr>
          <a:xfrm>
            <a:off x="6553200" y="4171950"/>
            <a:ext cx="2133600" cy="273844"/>
          </a:xfrm>
        </p:spPr>
        <p:txBody>
          <a:bodyPr/>
          <a:lstStyle/>
          <a:p>
            <a:fld id="{C3059697-B37D-43E8-AF36-9EEF9FC1981B}" type="slidenum">
              <a:rPr lang="en-US" smtClean="0"/>
              <a:pPr/>
              <a:t>2</a:t>
            </a:fld>
            <a:endParaRPr lang="en-US"/>
          </a:p>
        </p:txBody>
      </p:sp>
      <p:sp>
        <p:nvSpPr>
          <p:cNvPr id="8" name="Title 1"/>
          <p:cNvSpPr txBox="1">
            <a:spLocks/>
          </p:cNvSpPr>
          <p:nvPr/>
        </p:nvSpPr>
        <p:spPr>
          <a:xfrm>
            <a:off x="990600" y="57150"/>
            <a:ext cx="5867400" cy="457200"/>
          </a:xfrm>
          <a:prstGeom prst="rect">
            <a:avLst/>
          </a:prstGeom>
        </p:spPr>
        <p:txBody>
          <a:bodyPr vert="horz" lIns="91440" tIns="45720" rIns="91440" bIns="45720" rtlCol="0" anchor="ctr">
            <a:normAutofit fontScale="6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Table of Contents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2" name="Rectangle 1">
            <a:extLst>
              <a:ext uri="{FF2B5EF4-FFF2-40B4-BE49-F238E27FC236}">
                <a16:creationId xmlns:a16="http://schemas.microsoft.com/office/drawing/2014/main" id="{E06EA306-0265-07DC-A318-E8D95C590E96}"/>
              </a:ext>
            </a:extLst>
          </p:cNvPr>
          <p:cNvSpPr/>
          <p:nvPr/>
        </p:nvSpPr>
        <p:spPr>
          <a:xfrm>
            <a:off x="449766" y="1047750"/>
            <a:ext cx="7848600" cy="36576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571500" indent="-571500">
              <a:buFont typeface="+mj-lt"/>
              <a:buAutoNum type="romanLcPeriod"/>
            </a:pPr>
            <a:r>
              <a:rPr lang="en-US" sz="2400" dirty="0">
                <a:solidFill>
                  <a:schemeClr val="tx1"/>
                </a:solidFill>
              </a:rPr>
              <a:t>Slide 3 -&gt; Introduction</a:t>
            </a:r>
          </a:p>
          <a:p>
            <a:pPr marL="571500" indent="-571500">
              <a:buFont typeface="+mj-lt"/>
              <a:buAutoNum type="romanLcPeriod"/>
            </a:pPr>
            <a:r>
              <a:rPr lang="en-US" sz="2400" dirty="0">
                <a:solidFill>
                  <a:schemeClr val="tx1"/>
                </a:solidFill>
              </a:rPr>
              <a:t>Slide 4 -&gt; Roles and responsibilities</a:t>
            </a:r>
          </a:p>
          <a:p>
            <a:pPr marL="571500" indent="-571500">
              <a:buFont typeface="+mj-lt"/>
              <a:buAutoNum type="romanLcPeriod"/>
            </a:pPr>
            <a:r>
              <a:rPr lang="en-US" sz="2400" dirty="0">
                <a:solidFill>
                  <a:schemeClr val="tx1"/>
                </a:solidFill>
              </a:rPr>
              <a:t>Slide 5-6 -&gt; Project features</a:t>
            </a:r>
          </a:p>
          <a:p>
            <a:pPr marL="571500" indent="-571500">
              <a:buFont typeface="+mj-lt"/>
              <a:buAutoNum type="romanLcPeriod"/>
            </a:pPr>
            <a:r>
              <a:rPr lang="en-US" sz="2400" dirty="0">
                <a:solidFill>
                  <a:schemeClr val="tx1"/>
                </a:solidFill>
              </a:rPr>
              <a:t>Slide 7-&gt; Architecture</a:t>
            </a:r>
          </a:p>
          <a:p>
            <a:pPr marL="571500" indent="-571500">
              <a:buFont typeface="+mj-lt"/>
              <a:buAutoNum type="romanLcPeriod"/>
            </a:pPr>
            <a:r>
              <a:rPr lang="en-US" sz="2400" dirty="0">
                <a:solidFill>
                  <a:schemeClr val="tx1"/>
                </a:solidFill>
              </a:rPr>
              <a:t>Slide 8-14 -&gt; User Interface</a:t>
            </a:r>
          </a:p>
          <a:p>
            <a:pPr marL="571500" indent="-571500">
              <a:buFont typeface="+mj-lt"/>
              <a:buAutoNum type="romanLcPeriod"/>
            </a:pPr>
            <a:r>
              <a:rPr lang="en-US" sz="2400" dirty="0">
                <a:solidFill>
                  <a:schemeClr val="tx1"/>
                </a:solidFill>
              </a:rPr>
              <a:t>Slide 15 -&gt; Conclusion</a:t>
            </a:r>
          </a:p>
          <a:p>
            <a:pPr marL="571500" indent="-571500">
              <a:buFont typeface="+mj-lt"/>
              <a:buAutoNum type="romanLcPeriod"/>
            </a:pPr>
            <a:r>
              <a:rPr lang="en-US" sz="2400" dirty="0">
                <a:solidFill>
                  <a:schemeClr val="tx1"/>
                </a:solidFill>
              </a:rPr>
              <a:t>Slide 16 -&gt; Acknowledgement</a:t>
            </a:r>
          </a:p>
          <a:p>
            <a:pPr marL="571500" indent="-571500">
              <a:buFont typeface="+mj-lt"/>
              <a:buAutoNum type="romanLcPeriod"/>
            </a:pPr>
            <a:r>
              <a:rPr lang="en-US" sz="2400" dirty="0">
                <a:solidFill>
                  <a:schemeClr val="tx1"/>
                </a:solidFill>
              </a:rPr>
              <a:t>Slide 17 -&gt; Bibliography</a:t>
            </a:r>
          </a:p>
          <a:p>
            <a:endParaRPr lang="en-US" sz="2400" dirty="0">
              <a:solidFill>
                <a:schemeClr val="tx1"/>
              </a:solidFill>
            </a:endParaRPr>
          </a:p>
          <a:p>
            <a:pPr marL="571500" indent="-571500">
              <a:buFont typeface="+mj-lt"/>
              <a:buAutoNum type="romanLcPeriod"/>
            </a:pPr>
            <a:endParaRPr lang="en-US" sz="2400"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1180" y="742950"/>
            <a:ext cx="8560420" cy="4267200"/>
          </a:xfrm>
        </p:spPr>
        <p:txBody>
          <a:bodyPr>
            <a:noAutofit/>
          </a:bodyPr>
          <a:lstStyle/>
          <a:p>
            <a:pPr marL="0" indent="0">
              <a:buNone/>
            </a:pPr>
            <a:r>
              <a:rPr lang="en-US" sz="1800" dirty="0"/>
              <a:t>In today's interconnected world, traveling has become more accessible and desirable than ever before. Whether it's exploring new destinations, planning a family vacation, or seeking solo adventures, a user-friendly platform can make the entire travel experience seamless and enjoyable. The name of our website is ‘SAFAR’, which in Hindi translates to ‘journey’. ‘SAFAR’ aims to serve as a one-stop solution for all travel-related needs. The website will offer an intuitive interface that allows users to explore destinations, compare travel packages, book accommodations, and discover exciting itineraries. With the integration of modern technologies such as real-time updates, interactive maps, and secure payment gateways, our platform ensures convenience and reliability for every traveler. This project not only emphasizes functionality but also focuses on creating an engaging user experience. By offering personalized recommendations, user reviews, and travel tips, the website fosters a sense of community among travelers while catering to their diverse preferences and needs. Through this travel website, we aim to transform the way people plan their journeys, making travel more exciting, efficient, and stress-free.</a:t>
            </a:r>
          </a:p>
        </p:txBody>
      </p:sp>
      <p:sp>
        <p:nvSpPr>
          <p:cNvPr id="4" name="Title 1"/>
          <p:cNvSpPr txBox="1">
            <a:spLocks/>
          </p:cNvSpPr>
          <p:nvPr/>
        </p:nvSpPr>
        <p:spPr>
          <a:xfrm>
            <a:off x="990600" y="57150"/>
            <a:ext cx="5867400" cy="457200"/>
          </a:xfrm>
          <a:prstGeom prst="rect">
            <a:avLst/>
          </a:prstGeom>
        </p:spPr>
        <p:txBody>
          <a:bodyPr vert="horz" lIns="91440" tIns="45720" rIns="91440" bIns="45720" rtlCol="0" anchor="ctr">
            <a:normAutofit fontScale="6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Introduction</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6" name="Date Placeholder 5"/>
          <p:cNvSpPr>
            <a:spLocks noGrp="1"/>
          </p:cNvSpPr>
          <p:nvPr>
            <p:ph type="dt" sz="half" idx="10"/>
          </p:nvPr>
        </p:nvSpPr>
        <p:spPr/>
        <p:txBody>
          <a:bodyPr/>
          <a:lstStyle/>
          <a:p>
            <a:fld id="{830E5D2D-46E6-4FD3-A024-76EFE5AF38CD}" type="datetime1">
              <a:rPr lang="en-US" smtClean="0"/>
              <a:t>11/19/2024</a:t>
            </a:fld>
            <a:endParaRPr lang="en-US" dirty="0"/>
          </a:p>
        </p:txBody>
      </p:sp>
      <p:sp>
        <p:nvSpPr>
          <p:cNvPr id="7" name="Slide Number Placeholder 6"/>
          <p:cNvSpPr>
            <a:spLocks noGrp="1"/>
          </p:cNvSpPr>
          <p:nvPr>
            <p:ph type="sldNum" sz="quarter" idx="12"/>
          </p:nvPr>
        </p:nvSpPr>
        <p:spPr/>
        <p:txBody>
          <a:bodyPr/>
          <a:lstStyle/>
          <a:p>
            <a:fld id="{C3059697-B37D-43E8-AF36-9EEF9FC1981B}" type="slidenum">
              <a:rPr lang="en-US" smtClean="0"/>
              <a:pPr/>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71500"/>
            <a:ext cx="8229600" cy="514350"/>
          </a:xfrm>
        </p:spPr>
        <p:txBody>
          <a:bodyPr>
            <a:normAutofit fontScale="92500" lnSpcReduction="10000"/>
          </a:bodyPr>
          <a:lstStyle/>
          <a:p>
            <a:r>
              <a:rPr lang="en-US" i="1" dirty="0"/>
              <a:t>Team member responsibilities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189293744"/>
              </p:ext>
            </p:extLst>
          </p:nvPr>
        </p:nvGraphicFramePr>
        <p:xfrm>
          <a:off x="914400" y="1047750"/>
          <a:ext cx="7620000" cy="366522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4876800">
                  <a:extLst>
                    <a:ext uri="{9D8B030D-6E8A-4147-A177-3AD203B41FA5}">
                      <a16:colId xmlns:a16="http://schemas.microsoft.com/office/drawing/2014/main" val="20001"/>
                    </a:ext>
                  </a:extLst>
                </a:gridCol>
              </a:tblGrid>
              <a:tr h="257908">
                <a:tc>
                  <a:txBody>
                    <a:bodyPr/>
                    <a:lstStyle/>
                    <a:p>
                      <a:r>
                        <a:rPr lang="en-US" sz="1400" dirty="0"/>
                        <a:t>Name</a:t>
                      </a:r>
                    </a:p>
                  </a:txBody>
                  <a:tcPr marT="34290" marB="34290"/>
                </a:tc>
                <a:tc>
                  <a:txBody>
                    <a:bodyPr/>
                    <a:lstStyle/>
                    <a:p>
                      <a:r>
                        <a:rPr lang="en-US" sz="1400" dirty="0"/>
                        <a:t>Responsibility</a:t>
                      </a:r>
                    </a:p>
                  </a:txBody>
                  <a:tcPr marT="34290" marB="34290"/>
                </a:tc>
                <a:extLst>
                  <a:ext uri="{0D108BD9-81ED-4DB2-BD59-A6C34878D82A}">
                    <a16:rowId xmlns:a16="http://schemas.microsoft.com/office/drawing/2014/main" val="10000"/>
                  </a:ext>
                </a:extLst>
              </a:tr>
              <a:tr h="257908">
                <a:tc>
                  <a:txBody>
                    <a:bodyPr/>
                    <a:lstStyle/>
                    <a:p>
                      <a:r>
                        <a:rPr lang="en-US" sz="1400" dirty="0"/>
                        <a:t>Susmita Baidya</a:t>
                      </a:r>
                    </a:p>
                  </a:txBody>
                  <a:tcPr marT="34290" marB="34290"/>
                </a:tc>
                <a:tc>
                  <a:txBody>
                    <a:bodyPr/>
                    <a:lstStyle/>
                    <a:p>
                      <a:r>
                        <a:rPr lang="en-US" sz="1400" dirty="0"/>
                        <a:t>DEVELOPER,TESTER,COORDINATOR</a:t>
                      </a:r>
                    </a:p>
                  </a:txBody>
                  <a:tcPr marT="34290" marB="34290"/>
                </a:tc>
                <a:extLst>
                  <a:ext uri="{0D108BD9-81ED-4DB2-BD59-A6C34878D82A}">
                    <a16:rowId xmlns:a16="http://schemas.microsoft.com/office/drawing/2014/main" val="10001"/>
                  </a:ext>
                </a:extLst>
              </a:tr>
              <a:tr h="257908">
                <a:tc>
                  <a:txBody>
                    <a:bodyPr/>
                    <a:lstStyle/>
                    <a:p>
                      <a:r>
                        <a:rPr lang="en-US" sz="1400" dirty="0"/>
                        <a:t>Anisha Chakraborty</a:t>
                      </a:r>
                    </a:p>
                  </a:txBody>
                  <a:tcPr marT="34290" marB="34290"/>
                </a:tc>
                <a:tc>
                  <a:txBody>
                    <a:bodyPr/>
                    <a:lstStyle/>
                    <a:p>
                      <a:r>
                        <a:rPr lang="en-US" sz="1400" dirty="0"/>
                        <a:t>DEVELOPER,DATA COLLECTOR</a:t>
                      </a:r>
                    </a:p>
                  </a:txBody>
                  <a:tcPr marT="34290" marB="34290"/>
                </a:tc>
                <a:extLst>
                  <a:ext uri="{0D108BD9-81ED-4DB2-BD59-A6C34878D82A}">
                    <a16:rowId xmlns:a16="http://schemas.microsoft.com/office/drawing/2014/main" val="10002"/>
                  </a:ext>
                </a:extLst>
              </a:tr>
              <a:tr h="257908">
                <a:tc>
                  <a:txBody>
                    <a:bodyPr/>
                    <a:lstStyle/>
                    <a:p>
                      <a:r>
                        <a:rPr lang="en-US" sz="1400" dirty="0"/>
                        <a:t>Hrishita Ghosh</a:t>
                      </a:r>
                    </a:p>
                  </a:txBody>
                  <a:tcPr marT="34290" marB="34290"/>
                </a:tc>
                <a:tc>
                  <a:txBody>
                    <a:bodyPr/>
                    <a:lstStyle/>
                    <a:p>
                      <a:r>
                        <a:rPr lang="en-US" sz="1400" dirty="0"/>
                        <a:t>DEVELOPER, DATA COLLECTOR</a:t>
                      </a:r>
                    </a:p>
                  </a:txBody>
                  <a:tcPr marT="34290" marB="34290"/>
                </a:tc>
                <a:extLst>
                  <a:ext uri="{0D108BD9-81ED-4DB2-BD59-A6C34878D82A}">
                    <a16:rowId xmlns:a16="http://schemas.microsoft.com/office/drawing/2014/main" val="10003"/>
                  </a:ext>
                </a:extLst>
              </a:tr>
              <a:tr h="257908">
                <a:tc>
                  <a:txBody>
                    <a:bodyPr/>
                    <a:lstStyle/>
                    <a:p>
                      <a:r>
                        <a:rPr lang="en-US" sz="1400" dirty="0"/>
                        <a:t>Peulina Bose</a:t>
                      </a:r>
                    </a:p>
                  </a:txBody>
                  <a:tcPr marT="34290" marB="34290"/>
                </a:tc>
                <a:tc>
                  <a:txBody>
                    <a:bodyPr/>
                    <a:lstStyle/>
                    <a:p>
                      <a:r>
                        <a:rPr lang="en-US" sz="1400" dirty="0"/>
                        <a:t>DEVELOPER, DATA COLLECTOR</a:t>
                      </a:r>
                    </a:p>
                  </a:txBody>
                  <a:tcPr marT="34290" marB="34290"/>
                </a:tc>
                <a:extLst>
                  <a:ext uri="{0D108BD9-81ED-4DB2-BD59-A6C34878D82A}">
                    <a16:rowId xmlns:a16="http://schemas.microsoft.com/office/drawing/2014/main" val="10004"/>
                  </a:ext>
                </a:extLst>
              </a:tr>
              <a:tr h="257908">
                <a:tc>
                  <a:txBody>
                    <a:bodyPr/>
                    <a:lstStyle/>
                    <a:p>
                      <a:r>
                        <a:rPr lang="en-US" sz="1400" dirty="0"/>
                        <a:t>Sayak Chatterjee</a:t>
                      </a:r>
                    </a:p>
                  </a:txBody>
                  <a:tcPr marT="34290" marB="34290"/>
                </a:tc>
                <a:tc>
                  <a:txBody>
                    <a:bodyPr/>
                    <a:lstStyle/>
                    <a:p>
                      <a:r>
                        <a:rPr lang="en-US" sz="1400" dirty="0"/>
                        <a:t>DEVELOPER, DATA COLLECTOR</a:t>
                      </a:r>
                    </a:p>
                  </a:txBody>
                  <a:tcPr marT="34290" marB="34290"/>
                </a:tc>
                <a:extLst>
                  <a:ext uri="{0D108BD9-81ED-4DB2-BD59-A6C34878D82A}">
                    <a16:rowId xmlns:a16="http://schemas.microsoft.com/office/drawing/2014/main" val="10005"/>
                  </a:ext>
                </a:extLst>
              </a:tr>
              <a:tr h="257908">
                <a:tc>
                  <a:txBody>
                    <a:bodyPr/>
                    <a:lstStyle/>
                    <a:p>
                      <a:r>
                        <a:rPr lang="en-US" sz="1400" dirty="0"/>
                        <a:t>Nilabja Goswami</a:t>
                      </a:r>
                    </a:p>
                  </a:txBody>
                  <a:tcPr marT="34290" marB="34290"/>
                </a:tc>
                <a:tc>
                  <a:txBody>
                    <a:bodyPr/>
                    <a:lstStyle/>
                    <a:p>
                      <a:r>
                        <a:rPr lang="en-US" sz="1400" dirty="0"/>
                        <a:t>DEVELOPER,DOCUMENTATION</a:t>
                      </a:r>
                    </a:p>
                  </a:txBody>
                  <a:tcPr marT="34290" marB="34290"/>
                </a:tc>
                <a:extLst>
                  <a:ext uri="{0D108BD9-81ED-4DB2-BD59-A6C34878D82A}">
                    <a16:rowId xmlns:a16="http://schemas.microsoft.com/office/drawing/2014/main" val="10006"/>
                  </a:ext>
                </a:extLst>
              </a:tr>
              <a:tr h="257908">
                <a:tc>
                  <a:txBody>
                    <a:bodyPr/>
                    <a:lstStyle/>
                    <a:p>
                      <a:endParaRPr lang="en-US" sz="1400" dirty="0"/>
                    </a:p>
                  </a:txBody>
                  <a:tcPr marT="34290" marB="34290"/>
                </a:tc>
                <a:tc>
                  <a:txBody>
                    <a:bodyPr/>
                    <a:lstStyle/>
                    <a:p>
                      <a:endParaRPr lang="en-US" sz="1400" dirty="0"/>
                    </a:p>
                  </a:txBody>
                  <a:tcPr marT="34290" marB="34290"/>
                </a:tc>
                <a:extLst>
                  <a:ext uri="{0D108BD9-81ED-4DB2-BD59-A6C34878D82A}">
                    <a16:rowId xmlns:a16="http://schemas.microsoft.com/office/drawing/2014/main" val="10007"/>
                  </a:ext>
                </a:extLst>
              </a:tr>
              <a:tr h="257908">
                <a:tc>
                  <a:txBody>
                    <a:bodyPr/>
                    <a:lstStyle/>
                    <a:p>
                      <a:endParaRPr lang="en-US" sz="1400" dirty="0"/>
                    </a:p>
                  </a:txBody>
                  <a:tcPr marT="34290" marB="34290"/>
                </a:tc>
                <a:tc>
                  <a:txBody>
                    <a:bodyPr/>
                    <a:lstStyle/>
                    <a:p>
                      <a:endParaRPr lang="en-US" sz="1400" dirty="0"/>
                    </a:p>
                  </a:txBody>
                  <a:tcPr marT="34290" marB="34290"/>
                </a:tc>
                <a:extLst>
                  <a:ext uri="{0D108BD9-81ED-4DB2-BD59-A6C34878D82A}">
                    <a16:rowId xmlns:a16="http://schemas.microsoft.com/office/drawing/2014/main" val="10008"/>
                  </a:ext>
                </a:extLst>
              </a:tr>
              <a:tr h="257908">
                <a:tc>
                  <a:txBody>
                    <a:bodyPr/>
                    <a:lstStyle/>
                    <a:p>
                      <a:endParaRPr lang="en-US" sz="1400" dirty="0"/>
                    </a:p>
                  </a:txBody>
                  <a:tcPr marT="34290" marB="34290"/>
                </a:tc>
                <a:tc>
                  <a:txBody>
                    <a:bodyPr/>
                    <a:lstStyle/>
                    <a:p>
                      <a:endParaRPr lang="en-US" sz="1400" dirty="0"/>
                    </a:p>
                  </a:txBody>
                  <a:tcPr marT="34290" marB="34290"/>
                </a:tc>
                <a:extLst>
                  <a:ext uri="{0D108BD9-81ED-4DB2-BD59-A6C34878D82A}">
                    <a16:rowId xmlns:a16="http://schemas.microsoft.com/office/drawing/2014/main" val="10009"/>
                  </a:ext>
                </a:extLst>
              </a:tr>
              <a:tr h="257908">
                <a:tc>
                  <a:txBody>
                    <a:bodyPr/>
                    <a:lstStyle/>
                    <a:p>
                      <a:endParaRPr lang="en-US" sz="1400" dirty="0"/>
                    </a:p>
                  </a:txBody>
                  <a:tcPr marT="34290" marB="34290"/>
                </a:tc>
                <a:tc>
                  <a:txBody>
                    <a:bodyPr/>
                    <a:lstStyle/>
                    <a:p>
                      <a:endParaRPr lang="en-US" sz="1400" dirty="0"/>
                    </a:p>
                  </a:txBody>
                  <a:tcPr marT="34290" marB="34290"/>
                </a:tc>
                <a:extLst>
                  <a:ext uri="{0D108BD9-81ED-4DB2-BD59-A6C34878D82A}">
                    <a16:rowId xmlns:a16="http://schemas.microsoft.com/office/drawing/2014/main" val="10010"/>
                  </a:ext>
                </a:extLst>
              </a:tr>
              <a:tr h="257908">
                <a:tc>
                  <a:txBody>
                    <a:bodyPr/>
                    <a:lstStyle/>
                    <a:p>
                      <a:endParaRPr lang="en-US" sz="1400" dirty="0"/>
                    </a:p>
                  </a:txBody>
                  <a:tcPr marT="34290" marB="34290"/>
                </a:tc>
                <a:tc>
                  <a:txBody>
                    <a:bodyPr/>
                    <a:lstStyle/>
                    <a:p>
                      <a:endParaRPr lang="en-US" sz="1400" dirty="0"/>
                    </a:p>
                  </a:txBody>
                  <a:tcPr marT="34290" marB="34290"/>
                </a:tc>
                <a:extLst>
                  <a:ext uri="{0D108BD9-81ED-4DB2-BD59-A6C34878D82A}">
                    <a16:rowId xmlns:a16="http://schemas.microsoft.com/office/drawing/2014/main" val="10011"/>
                  </a:ext>
                </a:extLst>
              </a:tr>
              <a:tr h="257908">
                <a:tc>
                  <a:txBody>
                    <a:bodyPr/>
                    <a:lstStyle/>
                    <a:p>
                      <a:endParaRPr lang="en-US" sz="1400" dirty="0"/>
                    </a:p>
                  </a:txBody>
                  <a:tcPr marT="34290" marB="34290"/>
                </a:tc>
                <a:tc>
                  <a:txBody>
                    <a:bodyPr/>
                    <a:lstStyle/>
                    <a:p>
                      <a:endParaRPr lang="en-US" sz="1400" dirty="0"/>
                    </a:p>
                  </a:txBody>
                  <a:tcPr marT="34290" marB="34290"/>
                </a:tc>
                <a:extLst>
                  <a:ext uri="{0D108BD9-81ED-4DB2-BD59-A6C34878D82A}">
                    <a16:rowId xmlns:a16="http://schemas.microsoft.com/office/drawing/2014/main" val="10012"/>
                  </a:ext>
                </a:extLst>
              </a:tr>
            </a:tbl>
          </a:graphicData>
        </a:graphic>
      </p:graphicFrame>
      <p:sp>
        <p:nvSpPr>
          <p:cNvPr id="5" name="Date Placeholder 4"/>
          <p:cNvSpPr>
            <a:spLocks noGrp="1"/>
          </p:cNvSpPr>
          <p:nvPr>
            <p:ph type="dt" sz="half" idx="10"/>
          </p:nvPr>
        </p:nvSpPr>
        <p:spPr/>
        <p:txBody>
          <a:bodyPr/>
          <a:lstStyle/>
          <a:p>
            <a:fld id="{563DC832-44A8-408E-8008-4D42ACC86672}" type="datetime1">
              <a:rPr lang="en-US" smtClean="0"/>
              <a:t>11/19/2024</a:t>
            </a:fld>
            <a:endParaRPr lang="en-US"/>
          </a:p>
        </p:txBody>
      </p:sp>
      <p:sp>
        <p:nvSpPr>
          <p:cNvPr id="6" name="Slide Number Placeholder 5"/>
          <p:cNvSpPr>
            <a:spLocks noGrp="1"/>
          </p:cNvSpPr>
          <p:nvPr>
            <p:ph type="sldNum" sz="quarter" idx="12"/>
          </p:nvPr>
        </p:nvSpPr>
        <p:spPr/>
        <p:txBody>
          <a:bodyPr/>
          <a:lstStyle/>
          <a:p>
            <a:fld id="{C3059697-B37D-43E8-AF36-9EEF9FC1981B}" type="slidenum">
              <a:rPr lang="en-US" smtClean="0"/>
              <a:pPr/>
              <a:t>4</a:t>
            </a:fld>
            <a:endParaRPr lang="en-US"/>
          </a:p>
        </p:txBody>
      </p:sp>
      <p:sp>
        <p:nvSpPr>
          <p:cNvPr id="9" name="Title 1"/>
          <p:cNvSpPr txBox="1">
            <a:spLocks/>
          </p:cNvSpPr>
          <p:nvPr/>
        </p:nvSpPr>
        <p:spPr>
          <a:xfrm>
            <a:off x="990600" y="57150"/>
            <a:ext cx="5867400" cy="457200"/>
          </a:xfrm>
          <a:prstGeom prst="rect">
            <a:avLst/>
          </a:prstGeom>
        </p:spPr>
        <p:txBody>
          <a:bodyPr vert="horz" lIns="91440" tIns="45720" rIns="91440" bIns="45720" rtlCol="0" anchor="ctr">
            <a:normAutofit fontScale="6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Roles and</a:t>
            </a:r>
            <a:r>
              <a:rPr kumimoji="0" lang="en-US" sz="4400" b="1" i="0" u="none" strike="noStrike" kern="1200" cap="none" spc="0" normalizeH="0" noProof="0" dirty="0">
                <a:ln>
                  <a:noFill/>
                </a:ln>
                <a:solidFill>
                  <a:schemeClr val="tx1"/>
                </a:solidFill>
                <a:effectLst/>
                <a:uLnTx/>
                <a:uFillTx/>
                <a:latin typeface="+mj-lt"/>
                <a:ea typeface="+mj-ea"/>
                <a:cs typeface="+mj-cs"/>
              </a:rPr>
              <a:t> Responsibilities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66750"/>
            <a:ext cx="8229600" cy="4100513"/>
          </a:xfrm>
        </p:spPr>
        <p:txBody>
          <a:bodyPr>
            <a:normAutofit/>
          </a:bodyPr>
          <a:lstStyle/>
          <a:p>
            <a:pPr marL="0" indent="0" algn="ctr">
              <a:buNone/>
            </a:pPr>
            <a:r>
              <a:rPr lang="en-US" sz="2800" b="1" u="sng" dirty="0"/>
              <a:t>Following are the Features of SAFAR</a:t>
            </a:r>
          </a:p>
          <a:p>
            <a:pPr marL="0" indent="0">
              <a:buNone/>
            </a:pPr>
            <a:r>
              <a:rPr lang="en-US" sz="1600" dirty="0"/>
              <a:t>1.*</a:t>
            </a:r>
            <a:r>
              <a:rPr lang="en-US" sz="1600" b="1" dirty="0"/>
              <a:t>User-Friendly Interface*   </a:t>
            </a:r>
          </a:p>
          <a:p>
            <a:pPr marL="0" indent="0">
              <a:buNone/>
            </a:pPr>
            <a:r>
              <a:rPr lang="en-US" sz="1600" dirty="0"/>
              <a:t>  - Intuitive design for seamless navigation.    </a:t>
            </a:r>
          </a:p>
          <a:p>
            <a:pPr marL="0" indent="0">
              <a:buNone/>
            </a:pPr>
            <a:r>
              <a:rPr lang="en-US" sz="1600" dirty="0"/>
              <a:t> - Responsive layout optimized for mobile, tablet, and desktop users. </a:t>
            </a:r>
          </a:p>
          <a:p>
            <a:pPr marL="0" indent="0">
              <a:buNone/>
            </a:pPr>
            <a:r>
              <a:rPr lang="en-US" sz="1600" dirty="0"/>
              <a:t>2. </a:t>
            </a:r>
            <a:r>
              <a:rPr lang="en-US" sz="1600" b="1" dirty="0"/>
              <a:t>*Destination Search and Exploration*    </a:t>
            </a:r>
          </a:p>
          <a:p>
            <a:pPr marL="0" indent="0">
              <a:buNone/>
            </a:pPr>
            <a:r>
              <a:rPr lang="en-US" sz="1600" dirty="0"/>
              <a:t> - Comprehensive database of global destinations.    </a:t>
            </a:r>
          </a:p>
          <a:p>
            <a:pPr marL="0" indent="0">
              <a:buNone/>
            </a:pPr>
            <a:r>
              <a:rPr lang="en-US" sz="1600" dirty="0"/>
              <a:t> - Detailed information about attractions, culture, and local experiences. </a:t>
            </a:r>
          </a:p>
          <a:p>
            <a:pPr marL="0" indent="0">
              <a:buNone/>
            </a:pPr>
            <a:r>
              <a:rPr lang="en-US" sz="1600" dirty="0"/>
              <a:t>3. </a:t>
            </a:r>
            <a:r>
              <a:rPr lang="en-US" sz="1600" b="1" dirty="0"/>
              <a:t>*Travel Packages* </a:t>
            </a:r>
          </a:p>
          <a:p>
            <a:pPr marL="0" indent="0">
              <a:buNone/>
            </a:pPr>
            <a:r>
              <a:rPr lang="en-US" sz="1600" dirty="0"/>
              <a:t>    - Curated tour packages for solo, family, or group travelers.   </a:t>
            </a:r>
          </a:p>
          <a:p>
            <a:pPr marL="0" indent="0">
              <a:buNone/>
            </a:pPr>
            <a:r>
              <a:rPr lang="en-US" sz="1600" dirty="0"/>
              <a:t>  - Option to customize itineraries based on user preferences. </a:t>
            </a:r>
          </a:p>
          <a:p>
            <a:pPr marL="0" indent="0">
              <a:buNone/>
            </a:pPr>
            <a:r>
              <a:rPr lang="en-US" sz="1600" dirty="0"/>
              <a:t> 4.</a:t>
            </a:r>
            <a:r>
              <a:rPr lang="en-US" sz="1600" b="1" dirty="0"/>
              <a:t> *Accommodation Booking</a:t>
            </a:r>
            <a:r>
              <a:rPr lang="en-US" sz="1600" dirty="0"/>
              <a:t>*    </a:t>
            </a:r>
          </a:p>
          <a:p>
            <a:pPr marL="0" indent="0">
              <a:buNone/>
            </a:pPr>
            <a:r>
              <a:rPr lang="en-US" sz="1600" dirty="0"/>
              <a:t> - Wide range of accommodations (hotels, hostels, resorts, etc.).     </a:t>
            </a:r>
          </a:p>
          <a:p>
            <a:pPr marL="0" indent="0">
              <a:buNone/>
            </a:pPr>
            <a:r>
              <a:rPr lang="en-US" sz="1600" dirty="0"/>
              <a:t>- Filters for budget, amenities, and location. </a:t>
            </a:r>
          </a:p>
        </p:txBody>
      </p:sp>
      <p:sp>
        <p:nvSpPr>
          <p:cNvPr id="4" name="Title 1"/>
          <p:cNvSpPr txBox="1">
            <a:spLocks/>
          </p:cNvSpPr>
          <p:nvPr/>
        </p:nvSpPr>
        <p:spPr>
          <a:xfrm>
            <a:off x="990600" y="57150"/>
            <a:ext cx="5867400" cy="457200"/>
          </a:xfrm>
          <a:prstGeom prst="rect">
            <a:avLst/>
          </a:prstGeom>
        </p:spPr>
        <p:txBody>
          <a:bodyPr vert="horz" lIns="91440" tIns="45720" rIns="91440" bIns="45720" rtlCol="0" anchor="ctr">
            <a:normAutofit fontScale="6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Project Features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7" name="Date Placeholder 6"/>
          <p:cNvSpPr>
            <a:spLocks noGrp="1"/>
          </p:cNvSpPr>
          <p:nvPr>
            <p:ph type="dt" sz="half" idx="10"/>
          </p:nvPr>
        </p:nvSpPr>
        <p:spPr/>
        <p:txBody>
          <a:bodyPr/>
          <a:lstStyle/>
          <a:p>
            <a:fld id="{19DD3BE5-2D54-41D4-A562-5D4F6E9B6129}" type="datetime1">
              <a:rPr lang="en-US" smtClean="0"/>
              <a:t>11/19/2024</a:t>
            </a:fld>
            <a:endParaRPr lang="en-US" dirty="0"/>
          </a:p>
        </p:txBody>
      </p:sp>
      <p:sp>
        <p:nvSpPr>
          <p:cNvPr id="8" name="Slide Number Placeholder 7"/>
          <p:cNvSpPr>
            <a:spLocks noGrp="1"/>
          </p:cNvSpPr>
          <p:nvPr>
            <p:ph type="sldNum" sz="quarter" idx="12"/>
          </p:nvPr>
        </p:nvSpPr>
        <p:spPr/>
        <p:txBody>
          <a:bodyPr/>
          <a:lstStyle/>
          <a:p>
            <a:fld id="{C3059697-B37D-43E8-AF36-9EEF9FC1981B}"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FD477-DA92-21E0-7746-910F23A70DA2}"/>
              </a:ext>
            </a:extLst>
          </p:cNvPr>
          <p:cNvSpPr>
            <a:spLocks noGrp="1"/>
          </p:cNvSpPr>
          <p:nvPr>
            <p:ph type="title"/>
          </p:nvPr>
        </p:nvSpPr>
        <p:spPr>
          <a:xfrm flipH="1" flipV="1">
            <a:off x="9906000" y="2821617"/>
            <a:ext cx="45719" cy="76200"/>
          </a:xfrm>
        </p:spPr>
        <p:txBody>
          <a:bodyPr>
            <a:normAutofit fontScale="90000"/>
          </a:bodyPr>
          <a:lstStyle/>
          <a:p>
            <a:r>
              <a:rPr lang="en-US" sz="800" dirty="0"/>
              <a:t>.</a:t>
            </a:r>
          </a:p>
        </p:txBody>
      </p:sp>
      <p:sp>
        <p:nvSpPr>
          <p:cNvPr id="3" name="Content Placeholder 2">
            <a:extLst>
              <a:ext uri="{FF2B5EF4-FFF2-40B4-BE49-F238E27FC236}">
                <a16:creationId xmlns:a16="http://schemas.microsoft.com/office/drawing/2014/main" id="{E81D9B30-2226-2BB9-EC37-48C7B398B6F7}"/>
              </a:ext>
            </a:extLst>
          </p:cNvPr>
          <p:cNvSpPr>
            <a:spLocks noGrp="1"/>
          </p:cNvSpPr>
          <p:nvPr>
            <p:ph idx="1"/>
          </p:nvPr>
        </p:nvSpPr>
        <p:spPr>
          <a:xfrm>
            <a:off x="457200" y="742950"/>
            <a:ext cx="8077200" cy="3851673"/>
          </a:xfrm>
        </p:spPr>
        <p:txBody>
          <a:bodyPr>
            <a:normAutofit/>
          </a:bodyPr>
          <a:lstStyle/>
          <a:p>
            <a:pPr marL="0" indent="0">
              <a:buNone/>
            </a:pPr>
            <a:r>
              <a:rPr lang="en-US" sz="1600" dirty="0"/>
              <a:t>6. *</a:t>
            </a:r>
            <a:r>
              <a:rPr lang="en-US" sz="1600" b="1" dirty="0"/>
              <a:t>Interactive Maps*  </a:t>
            </a:r>
          </a:p>
          <a:p>
            <a:pPr marL="0" indent="0">
              <a:buNone/>
            </a:pPr>
            <a:r>
              <a:rPr lang="en-US" sz="1600" dirty="0"/>
              <a:t>   - Visual representation of destinations and routes. </a:t>
            </a:r>
          </a:p>
          <a:p>
            <a:pPr marL="0" indent="0">
              <a:buNone/>
            </a:pPr>
            <a:r>
              <a:rPr lang="en-US" sz="1600" dirty="0"/>
              <a:t>    - Integration with Google Maps for navigation assistance. </a:t>
            </a:r>
          </a:p>
          <a:p>
            <a:pPr marL="0" indent="0">
              <a:buNone/>
            </a:pPr>
            <a:r>
              <a:rPr lang="en-US" sz="1600" dirty="0"/>
              <a:t>7. </a:t>
            </a:r>
            <a:r>
              <a:rPr lang="en-US" sz="1600" b="1" dirty="0"/>
              <a:t>*User Reviews and Ratings*   </a:t>
            </a:r>
          </a:p>
          <a:p>
            <a:pPr marL="0" indent="0">
              <a:buNone/>
            </a:pPr>
            <a:r>
              <a:rPr lang="en-US" sz="1600" dirty="0"/>
              <a:t>  - Trusted reviews and ratings from other travelers. </a:t>
            </a:r>
          </a:p>
          <a:p>
            <a:pPr marL="0" indent="0">
              <a:buNone/>
            </a:pPr>
            <a:r>
              <a:rPr lang="en-US" sz="1600" dirty="0"/>
              <a:t>   - Option to add personal reviews to help the community. </a:t>
            </a:r>
          </a:p>
          <a:p>
            <a:pPr marL="0" indent="0">
              <a:buNone/>
            </a:pPr>
            <a:r>
              <a:rPr lang="en-US" sz="1600" dirty="0"/>
              <a:t>9. </a:t>
            </a:r>
            <a:r>
              <a:rPr lang="en-US" sz="1600" b="1" dirty="0"/>
              <a:t>*Secure Payment Gateway*  </a:t>
            </a:r>
          </a:p>
          <a:p>
            <a:pPr marL="0" indent="0">
              <a:buNone/>
            </a:pPr>
            <a:r>
              <a:rPr lang="en-US" sz="1600" dirty="0"/>
              <a:t>   - Multiple payment options with encryption for security.</a:t>
            </a:r>
          </a:p>
          <a:p>
            <a:pPr marL="0" indent="0">
              <a:buNone/>
            </a:pPr>
            <a:r>
              <a:rPr lang="en-US" sz="1600" dirty="0"/>
              <a:t>   - Support for international currencies. </a:t>
            </a:r>
          </a:p>
          <a:p>
            <a:pPr marL="0" indent="0">
              <a:buNone/>
            </a:pPr>
            <a:r>
              <a:rPr lang="en-US" sz="1600" dirty="0"/>
              <a:t>10. </a:t>
            </a:r>
            <a:r>
              <a:rPr lang="en-US" sz="1600" b="1" dirty="0"/>
              <a:t>*Customer Support*   </a:t>
            </a:r>
          </a:p>
          <a:p>
            <a:pPr marL="0" indent="0">
              <a:buNone/>
            </a:pPr>
            <a:r>
              <a:rPr lang="en-US" sz="1600" dirty="0"/>
              <a:t>   - 24/7 live chat and helpline for resolving queries.    </a:t>
            </a:r>
          </a:p>
          <a:p>
            <a:pPr marL="0" indent="0">
              <a:buNone/>
            </a:pPr>
            <a:r>
              <a:rPr lang="en-US" sz="1600" dirty="0"/>
              <a:t>  - Email and chatbot support for assistance. </a:t>
            </a:r>
          </a:p>
        </p:txBody>
      </p:sp>
      <p:sp>
        <p:nvSpPr>
          <p:cNvPr id="4" name="Date Placeholder 3">
            <a:extLst>
              <a:ext uri="{FF2B5EF4-FFF2-40B4-BE49-F238E27FC236}">
                <a16:creationId xmlns:a16="http://schemas.microsoft.com/office/drawing/2014/main" id="{E0EA0204-803C-E0D3-36D9-5F7A8397FDA7}"/>
              </a:ext>
            </a:extLst>
          </p:cNvPr>
          <p:cNvSpPr>
            <a:spLocks noGrp="1"/>
          </p:cNvSpPr>
          <p:nvPr>
            <p:ph type="dt" sz="half" idx="10"/>
          </p:nvPr>
        </p:nvSpPr>
        <p:spPr>
          <a:xfrm>
            <a:off x="470211" y="4796535"/>
            <a:ext cx="2133600" cy="273844"/>
          </a:xfrm>
        </p:spPr>
        <p:txBody>
          <a:bodyPr/>
          <a:lstStyle/>
          <a:p>
            <a:fld id="{FF9ED7BC-546F-4604-AAA4-F557EC4E54A3}" type="datetime1">
              <a:rPr lang="en-US" smtClean="0"/>
              <a:t>11/19/2024</a:t>
            </a:fld>
            <a:endParaRPr lang="en-US"/>
          </a:p>
        </p:txBody>
      </p:sp>
      <p:sp>
        <p:nvSpPr>
          <p:cNvPr id="5" name="Slide Number Placeholder 4">
            <a:extLst>
              <a:ext uri="{FF2B5EF4-FFF2-40B4-BE49-F238E27FC236}">
                <a16:creationId xmlns:a16="http://schemas.microsoft.com/office/drawing/2014/main" id="{957747F5-F0F3-6D9A-0C3C-17188222C305}"/>
              </a:ext>
            </a:extLst>
          </p:cNvPr>
          <p:cNvSpPr>
            <a:spLocks noGrp="1"/>
          </p:cNvSpPr>
          <p:nvPr>
            <p:ph type="sldNum" sz="quarter" idx="12"/>
          </p:nvPr>
        </p:nvSpPr>
        <p:spPr/>
        <p:txBody>
          <a:bodyPr/>
          <a:lstStyle/>
          <a:p>
            <a:fld id="{C3059697-B37D-43E8-AF36-9EEF9FC1981B}" type="slidenum">
              <a:rPr lang="en-US" smtClean="0"/>
              <a:pPr/>
              <a:t>6</a:t>
            </a:fld>
            <a:endParaRPr lang="en-US"/>
          </a:p>
        </p:txBody>
      </p:sp>
    </p:spTree>
    <p:extLst>
      <p:ext uri="{BB962C8B-B14F-4D97-AF65-F5344CB8AC3E}">
        <p14:creationId xmlns:p14="http://schemas.microsoft.com/office/powerpoint/2010/main" val="2097357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66750"/>
            <a:ext cx="8229600" cy="3927873"/>
          </a:xfrm>
        </p:spPr>
        <p:txBody>
          <a:bodyPr>
            <a:normAutofit/>
          </a:bodyPr>
          <a:lstStyle/>
          <a:p>
            <a:pPr marL="0" indent="0">
              <a:buNone/>
            </a:pPr>
            <a:r>
              <a:rPr lang="en-US" sz="1800" b="1" u="sng" dirty="0"/>
              <a:t>FLOW DIAGRAM</a:t>
            </a:r>
          </a:p>
        </p:txBody>
      </p:sp>
      <p:sp>
        <p:nvSpPr>
          <p:cNvPr id="4" name="Title 1"/>
          <p:cNvSpPr txBox="1">
            <a:spLocks/>
          </p:cNvSpPr>
          <p:nvPr/>
        </p:nvSpPr>
        <p:spPr>
          <a:xfrm>
            <a:off x="990600" y="57150"/>
            <a:ext cx="5867400" cy="457200"/>
          </a:xfrm>
          <a:prstGeom prst="rect">
            <a:avLst/>
          </a:prstGeom>
        </p:spPr>
        <p:txBody>
          <a:bodyPr vert="horz" lIns="91440" tIns="45720" rIns="91440" bIns="45720" rtlCol="0" anchor="ctr">
            <a:normAutofit fontScale="6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Architecture</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7" name="Date Placeholder 6"/>
          <p:cNvSpPr>
            <a:spLocks noGrp="1"/>
          </p:cNvSpPr>
          <p:nvPr>
            <p:ph type="dt" sz="half" idx="10"/>
          </p:nvPr>
        </p:nvSpPr>
        <p:spPr/>
        <p:txBody>
          <a:bodyPr/>
          <a:lstStyle/>
          <a:p>
            <a:fld id="{D72FBF34-555D-4F4F-A0BC-D3DF72AE03AE}" type="datetime1">
              <a:rPr lang="en-US" smtClean="0"/>
              <a:t>11/19/2024</a:t>
            </a:fld>
            <a:endParaRPr lang="en-US"/>
          </a:p>
        </p:txBody>
      </p:sp>
      <p:sp>
        <p:nvSpPr>
          <p:cNvPr id="8" name="Slide Number Placeholder 7"/>
          <p:cNvSpPr>
            <a:spLocks noGrp="1"/>
          </p:cNvSpPr>
          <p:nvPr>
            <p:ph type="sldNum" sz="quarter" idx="12"/>
          </p:nvPr>
        </p:nvSpPr>
        <p:spPr/>
        <p:txBody>
          <a:bodyPr/>
          <a:lstStyle/>
          <a:p>
            <a:fld id="{C3059697-B37D-43E8-AF36-9EEF9FC1981B}" type="slidenum">
              <a:rPr lang="en-US" smtClean="0"/>
              <a:pPr/>
              <a:t>7</a:t>
            </a:fld>
            <a:endParaRPr lang="en-US"/>
          </a:p>
        </p:txBody>
      </p:sp>
      <p:sp>
        <p:nvSpPr>
          <p:cNvPr id="2" name="Rectangle 1">
            <a:extLst>
              <a:ext uri="{FF2B5EF4-FFF2-40B4-BE49-F238E27FC236}">
                <a16:creationId xmlns:a16="http://schemas.microsoft.com/office/drawing/2014/main" id="{90403A4C-5E0B-4D30-45C8-9AA615741FA6}"/>
              </a:ext>
            </a:extLst>
          </p:cNvPr>
          <p:cNvSpPr/>
          <p:nvPr/>
        </p:nvSpPr>
        <p:spPr>
          <a:xfrm>
            <a:off x="2819400" y="666750"/>
            <a:ext cx="3657600" cy="4237435"/>
          </a:xfrm>
          <a:prstGeom prst="rect">
            <a:avLst/>
          </a:prstGeom>
          <a:blipFill>
            <a:blip r:embed="rId2"/>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66751"/>
            <a:ext cx="8077200" cy="4038600"/>
          </a:xfrm>
        </p:spPr>
        <p:txBody>
          <a:bodyPr>
            <a:normAutofit/>
          </a:bodyPr>
          <a:lstStyle/>
          <a:p>
            <a:r>
              <a:rPr lang="en-US" sz="2000" b="1" u="sng" dirty="0"/>
              <a:t>HOMEPAGE</a:t>
            </a:r>
          </a:p>
          <a:p>
            <a:pPr marL="0" indent="0">
              <a:buNone/>
            </a:pPr>
            <a:r>
              <a:rPr lang="en-US" sz="1800" dirty="0"/>
              <a:t>Welcome to SAFAR, your ultimate travel companion! Whether you're dreaming of sandy beaches, exploring vibrant cities, or embarking on outdoor adventures, we’ve got you covered. Discover curated travel guides, expert tips, and the best destinations for your next getaway.</a:t>
            </a:r>
          </a:p>
        </p:txBody>
      </p:sp>
      <p:sp>
        <p:nvSpPr>
          <p:cNvPr id="4" name="Title 1"/>
          <p:cNvSpPr txBox="1">
            <a:spLocks/>
          </p:cNvSpPr>
          <p:nvPr/>
        </p:nvSpPr>
        <p:spPr>
          <a:xfrm>
            <a:off x="990600" y="57150"/>
            <a:ext cx="5867400" cy="457200"/>
          </a:xfrm>
          <a:prstGeom prst="rect">
            <a:avLst/>
          </a:prstGeom>
        </p:spPr>
        <p:txBody>
          <a:bodyPr vert="horz" lIns="91440" tIns="45720" rIns="91440" bIns="45720" rtlCol="0" anchor="ctr">
            <a:normAutofit fontScale="6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User Interface</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6" name="Rectangle 5"/>
          <p:cNvSpPr/>
          <p:nvPr/>
        </p:nvSpPr>
        <p:spPr>
          <a:xfrm>
            <a:off x="9982200" y="1962150"/>
            <a:ext cx="76200" cy="215444"/>
          </a:xfrm>
          <a:prstGeom prst="rect">
            <a:avLst/>
          </a:prstGeom>
          <a:noFill/>
        </p:spPr>
        <p:txBody>
          <a:bodyPr wrap="square" lIns="91440" tIns="45720" rIns="91440" bIns="45720">
            <a:spAutoFit/>
          </a:bodyPr>
          <a:lstStyle/>
          <a:p>
            <a:pPr algn="ctr"/>
            <a:r>
              <a:rPr lang="en-US" sz="800" dirty="0">
                <a:ln w="12700">
                  <a:solidFill>
                    <a:schemeClr val="tx2">
                      <a:satMod val="155000"/>
                    </a:schemeClr>
                  </a:solidFill>
                  <a:prstDash val="solid"/>
                </a:ln>
                <a:solidFill>
                  <a:schemeClr val="bg2">
                    <a:tint val="85000"/>
                    <a:satMod val="155000"/>
                  </a:schemeClr>
                </a:solidFill>
              </a:rPr>
              <a:t>.</a:t>
            </a:r>
          </a:p>
        </p:txBody>
      </p:sp>
      <p:sp>
        <p:nvSpPr>
          <p:cNvPr id="7" name="Date Placeholder 6"/>
          <p:cNvSpPr>
            <a:spLocks noGrp="1"/>
          </p:cNvSpPr>
          <p:nvPr>
            <p:ph type="dt" sz="half" idx="10"/>
          </p:nvPr>
        </p:nvSpPr>
        <p:spPr/>
        <p:txBody>
          <a:bodyPr/>
          <a:lstStyle/>
          <a:p>
            <a:fld id="{3CCD8E2D-0682-4368-9632-C3C9D7004F36}" type="datetime1">
              <a:rPr lang="en-US" smtClean="0"/>
              <a:t>11/19/2024</a:t>
            </a:fld>
            <a:endParaRPr lang="en-US"/>
          </a:p>
        </p:txBody>
      </p:sp>
      <p:sp>
        <p:nvSpPr>
          <p:cNvPr id="8" name="Slide Number Placeholder 7"/>
          <p:cNvSpPr>
            <a:spLocks noGrp="1"/>
          </p:cNvSpPr>
          <p:nvPr>
            <p:ph type="sldNum" sz="quarter" idx="12"/>
          </p:nvPr>
        </p:nvSpPr>
        <p:spPr/>
        <p:txBody>
          <a:bodyPr/>
          <a:lstStyle/>
          <a:p>
            <a:fld id="{C3059697-B37D-43E8-AF36-9EEF9FC1981B}" type="slidenum">
              <a:rPr lang="en-US" smtClean="0"/>
              <a:pPr/>
              <a:t>8</a:t>
            </a:fld>
            <a:endParaRPr lang="en-US"/>
          </a:p>
        </p:txBody>
      </p:sp>
      <p:sp>
        <p:nvSpPr>
          <p:cNvPr id="2" name="Rectangle 1">
            <a:extLst>
              <a:ext uri="{FF2B5EF4-FFF2-40B4-BE49-F238E27FC236}">
                <a16:creationId xmlns:a16="http://schemas.microsoft.com/office/drawing/2014/main" id="{AA799846-C22E-6130-F819-48D7C3AD9814}"/>
              </a:ext>
            </a:extLst>
          </p:cNvPr>
          <p:cNvSpPr/>
          <p:nvPr/>
        </p:nvSpPr>
        <p:spPr>
          <a:xfrm>
            <a:off x="533400" y="2266950"/>
            <a:ext cx="4191000" cy="2500313"/>
          </a:xfrm>
          <a:prstGeom prst="rect">
            <a:avLst/>
          </a:prstGeom>
          <a:blipFill>
            <a:blip r:embed="rId2"/>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875F53B-B0E2-83B2-9E6E-E76AEA969545}"/>
              </a:ext>
            </a:extLst>
          </p:cNvPr>
          <p:cNvSpPr/>
          <p:nvPr/>
        </p:nvSpPr>
        <p:spPr>
          <a:xfrm>
            <a:off x="4800600" y="2266950"/>
            <a:ext cx="4191000" cy="2500313"/>
          </a:xfrm>
          <a:prstGeom prst="rect">
            <a:avLst/>
          </a:prstGeom>
          <a:blipFill>
            <a:blip r:embed="rId3"/>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394AB2-3197-84FB-DB45-C1206E1415F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9A374E-2D6B-7AA7-CE7A-C57052E44DD5}"/>
              </a:ext>
            </a:extLst>
          </p:cNvPr>
          <p:cNvSpPr>
            <a:spLocks noGrp="1"/>
          </p:cNvSpPr>
          <p:nvPr>
            <p:ph idx="1"/>
          </p:nvPr>
        </p:nvSpPr>
        <p:spPr>
          <a:xfrm>
            <a:off x="457200" y="666751"/>
            <a:ext cx="8077200" cy="4038600"/>
          </a:xfrm>
        </p:spPr>
        <p:txBody>
          <a:bodyPr>
            <a:normAutofit/>
          </a:bodyPr>
          <a:lstStyle/>
          <a:p>
            <a:r>
              <a:rPr lang="en-US" sz="2000" b="1" u="sng" dirty="0"/>
              <a:t>SIGNUP/SIGNIN PAGE</a:t>
            </a:r>
          </a:p>
          <a:p>
            <a:pPr marL="0" indent="0">
              <a:buNone/>
            </a:pPr>
            <a:r>
              <a:rPr lang="en-US" sz="2000" dirty="0"/>
              <a:t>Here users can sign into their SAFAR account and also create account using signup.</a:t>
            </a:r>
          </a:p>
        </p:txBody>
      </p:sp>
      <p:sp>
        <p:nvSpPr>
          <p:cNvPr id="4" name="Title 1">
            <a:extLst>
              <a:ext uri="{FF2B5EF4-FFF2-40B4-BE49-F238E27FC236}">
                <a16:creationId xmlns:a16="http://schemas.microsoft.com/office/drawing/2014/main" id="{DB00028F-9281-9707-C553-9DEB14CDB938}"/>
              </a:ext>
            </a:extLst>
          </p:cNvPr>
          <p:cNvSpPr txBox="1">
            <a:spLocks/>
          </p:cNvSpPr>
          <p:nvPr/>
        </p:nvSpPr>
        <p:spPr>
          <a:xfrm>
            <a:off x="990600" y="57150"/>
            <a:ext cx="5867400" cy="457200"/>
          </a:xfrm>
          <a:prstGeom prst="rect">
            <a:avLst/>
          </a:prstGeom>
        </p:spPr>
        <p:txBody>
          <a:bodyPr vert="horz" lIns="91440" tIns="45720" rIns="91440" bIns="45720" rtlCol="0" anchor="ctr">
            <a:normAutofit fontScale="6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mj-lt"/>
                <a:ea typeface="+mj-ea"/>
                <a:cs typeface="+mj-cs"/>
              </a:rPr>
              <a:t>User Interface</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6" name="Rectangle 5">
            <a:extLst>
              <a:ext uri="{FF2B5EF4-FFF2-40B4-BE49-F238E27FC236}">
                <a16:creationId xmlns:a16="http://schemas.microsoft.com/office/drawing/2014/main" id="{4E462CB3-4EC9-F9DE-71C5-011184A47782}"/>
              </a:ext>
            </a:extLst>
          </p:cNvPr>
          <p:cNvSpPr/>
          <p:nvPr/>
        </p:nvSpPr>
        <p:spPr>
          <a:xfrm>
            <a:off x="9982200" y="1962150"/>
            <a:ext cx="76200" cy="215444"/>
          </a:xfrm>
          <a:prstGeom prst="rect">
            <a:avLst/>
          </a:prstGeom>
          <a:noFill/>
        </p:spPr>
        <p:txBody>
          <a:bodyPr wrap="square" lIns="91440" tIns="45720" rIns="91440" bIns="45720">
            <a:spAutoFit/>
          </a:bodyPr>
          <a:lstStyle/>
          <a:p>
            <a:pPr algn="ctr"/>
            <a:r>
              <a:rPr lang="en-US" sz="800" dirty="0">
                <a:ln w="12700">
                  <a:solidFill>
                    <a:schemeClr val="tx2">
                      <a:satMod val="155000"/>
                    </a:schemeClr>
                  </a:solidFill>
                  <a:prstDash val="solid"/>
                </a:ln>
                <a:solidFill>
                  <a:schemeClr val="bg2">
                    <a:tint val="85000"/>
                    <a:satMod val="155000"/>
                  </a:schemeClr>
                </a:solidFill>
              </a:rPr>
              <a:t>.</a:t>
            </a:r>
          </a:p>
        </p:txBody>
      </p:sp>
      <p:sp>
        <p:nvSpPr>
          <p:cNvPr id="7" name="Date Placeholder 6">
            <a:extLst>
              <a:ext uri="{FF2B5EF4-FFF2-40B4-BE49-F238E27FC236}">
                <a16:creationId xmlns:a16="http://schemas.microsoft.com/office/drawing/2014/main" id="{7A4C33AA-F205-70E3-72D1-C593A7E2BD18}"/>
              </a:ext>
            </a:extLst>
          </p:cNvPr>
          <p:cNvSpPr>
            <a:spLocks noGrp="1"/>
          </p:cNvSpPr>
          <p:nvPr>
            <p:ph type="dt" sz="half" idx="10"/>
          </p:nvPr>
        </p:nvSpPr>
        <p:spPr/>
        <p:txBody>
          <a:bodyPr/>
          <a:lstStyle/>
          <a:p>
            <a:fld id="{3CCD8E2D-0682-4368-9632-C3C9D7004F36}" type="datetime1">
              <a:rPr lang="en-US" smtClean="0"/>
              <a:t>11/19/2024</a:t>
            </a:fld>
            <a:endParaRPr lang="en-US"/>
          </a:p>
        </p:txBody>
      </p:sp>
      <p:sp>
        <p:nvSpPr>
          <p:cNvPr id="8" name="Slide Number Placeholder 7">
            <a:extLst>
              <a:ext uri="{FF2B5EF4-FFF2-40B4-BE49-F238E27FC236}">
                <a16:creationId xmlns:a16="http://schemas.microsoft.com/office/drawing/2014/main" id="{CC89EFCA-795C-2E19-5D4E-8895DCE34C88}"/>
              </a:ext>
            </a:extLst>
          </p:cNvPr>
          <p:cNvSpPr>
            <a:spLocks noGrp="1"/>
          </p:cNvSpPr>
          <p:nvPr>
            <p:ph type="sldNum" sz="quarter" idx="12"/>
          </p:nvPr>
        </p:nvSpPr>
        <p:spPr/>
        <p:txBody>
          <a:bodyPr/>
          <a:lstStyle/>
          <a:p>
            <a:fld id="{C3059697-B37D-43E8-AF36-9EEF9FC1981B}" type="slidenum">
              <a:rPr lang="en-US" smtClean="0"/>
              <a:pPr/>
              <a:t>9</a:t>
            </a:fld>
            <a:endParaRPr lang="en-US"/>
          </a:p>
        </p:txBody>
      </p:sp>
      <p:sp>
        <p:nvSpPr>
          <p:cNvPr id="2" name="Rectangle 1">
            <a:extLst>
              <a:ext uri="{FF2B5EF4-FFF2-40B4-BE49-F238E27FC236}">
                <a16:creationId xmlns:a16="http://schemas.microsoft.com/office/drawing/2014/main" id="{DE3A196D-115F-A3BD-FAC2-F661F8733448}"/>
              </a:ext>
            </a:extLst>
          </p:cNvPr>
          <p:cNvSpPr/>
          <p:nvPr/>
        </p:nvSpPr>
        <p:spPr>
          <a:xfrm>
            <a:off x="762000" y="1809750"/>
            <a:ext cx="7696200" cy="2957513"/>
          </a:xfrm>
          <a:prstGeom prst="rect">
            <a:avLst/>
          </a:prstGeom>
          <a:blipFill>
            <a:blip r:embed="rId2"/>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FEF85797-F0D6-1C52-CB90-3FFA2F4D727E}"/>
              </a:ext>
            </a:extLst>
          </p:cNvPr>
          <p:cNvSpPr/>
          <p:nvPr/>
        </p:nvSpPr>
        <p:spPr>
          <a:xfrm>
            <a:off x="9936480" y="2069872"/>
            <a:ext cx="45719" cy="45719"/>
          </a:xfrm>
          <a:prstGeom prst="rect">
            <a:avLst/>
          </a:prstGeom>
          <a:blipFill>
            <a:blip r:embed="rId3"/>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88259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317</TotalTime>
  <Words>959</Words>
  <Application>Microsoft Office PowerPoint</Application>
  <PresentationFormat>On-screen Show (16:9)</PresentationFormat>
  <Paragraphs>148</Paragraphs>
  <Slides>18</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Lenovo</dc:creator>
  <cp:lastModifiedBy>Peulina Bose</cp:lastModifiedBy>
  <cp:revision>25</cp:revision>
  <dcterms:created xsi:type="dcterms:W3CDTF">2019-11-06T10:21:36Z</dcterms:created>
  <dcterms:modified xsi:type="dcterms:W3CDTF">2024-11-19T05:45:17Z</dcterms:modified>
</cp:coreProperties>
</file>