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3471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89" y="71436"/>
            <a:ext cx="7031349" cy="329088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689100"/>
            <a:ext cx="9017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1714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84" y="180974"/>
            <a:ext cx="5835206" cy="137636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565400"/>
            <a:ext cx="9017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17</cp:revision>
  <dcterms:created xsi:type="dcterms:W3CDTF">2016-03-07T13:54:17Z</dcterms:created>
  <dcterms:modified xsi:type="dcterms:W3CDTF">2016-03-22T09:42:27Z</dcterms:modified>
</cp:coreProperties>
</file>