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48"/>
  </p:normalViewPr>
  <p:slideViewPr>
    <p:cSldViewPr snapToGrid="0" snapToObjects="1">
      <p:cViewPr>
        <p:scale>
          <a:sx n="89" d="100"/>
          <a:sy n="89" d="100"/>
        </p:scale>
        <p:origin x="8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486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93" y="57151"/>
            <a:ext cx="5855192" cy="63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15</cp:revision>
  <dcterms:created xsi:type="dcterms:W3CDTF">2016-03-07T13:54:17Z</dcterms:created>
  <dcterms:modified xsi:type="dcterms:W3CDTF">2016-03-22T11:04:03Z</dcterms:modified>
</cp:coreProperties>
</file>