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8"/>
    <p:restoredTop sz="94599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43363" y="0"/>
            <a:ext cx="2880000" cy="6364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55363" y="-2"/>
            <a:ext cx="3168000" cy="6364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090003" y="0"/>
            <a:ext cx="3168000" cy="6364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160366"/>
            <a:ext cx="550946" cy="792000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48" y="4407637"/>
            <a:ext cx="550946" cy="792000"/>
          </a:xfrm>
          <a:prstGeom prst="rect">
            <a:avLst/>
          </a:prstGeom>
        </p:spPr>
      </p:pic>
      <p:sp>
        <p:nvSpPr>
          <p:cNvPr id="28" name="Rechteck 27"/>
          <p:cNvSpPr/>
          <p:nvPr/>
        </p:nvSpPr>
        <p:spPr>
          <a:xfrm>
            <a:off x="1913730" y="5518530"/>
            <a:ext cx="2088000" cy="302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818810" y="5479575"/>
            <a:ext cx="2088000" cy="30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4870067" y="5365827"/>
            <a:ext cx="2088000" cy="3021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2453853" y="5820669"/>
            <a:ext cx="1114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Sensorik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84892" y="5781714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smtClean="0">
                <a:latin typeface="Avenir Black" charset="0"/>
                <a:ea typeface="Avenir Black" charset="0"/>
                <a:cs typeface="Avenir Black" charset="0"/>
              </a:rPr>
              <a:t>Controller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420278" y="5717045"/>
            <a:ext cx="1002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latin typeface="Avenir Black" charset="0"/>
                <a:ea typeface="Avenir Black" charset="0"/>
                <a:cs typeface="Avenir Black" charset="0"/>
              </a:rPr>
              <a:t>Aktorik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936842" y="288483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1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936842" y="1340992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2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936842" y="2393501"/>
            <a:ext cx="219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Heizkörpereinlass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936842" y="3446010"/>
            <a:ext cx="2234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Heizkörperauslass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936842" y="4498519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smtClean="0">
                <a:latin typeface="Avenir Black" charset="0"/>
                <a:ea typeface="Avenir Black" charset="0"/>
                <a:cs typeface="Avenir Black" charset="0"/>
              </a:rPr>
              <a:t>Heizkörperdurchfluss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7280791" y="146718"/>
            <a:ext cx="2015522" cy="792000"/>
            <a:chOff x="7443914" y="1241926"/>
            <a:chExt cx="2015522" cy="792000"/>
          </a:xfrm>
        </p:grpSpPr>
        <p:sp>
          <p:nvSpPr>
            <p:cNvPr id="40" name="Rechteck 39"/>
            <p:cNvSpPr/>
            <p:nvPr/>
          </p:nvSpPr>
          <p:spPr>
            <a:xfrm>
              <a:off x="8011604" y="1370556"/>
              <a:ext cx="1447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Stellantrieb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pic>
          <p:nvPicPr>
            <p:cNvPr id="56" name="Bild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3914" y="1241926"/>
              <a:ext cx="534776" cy="792000"/>
            </a:xfrm>
            <a:prstGeom prst="rect">
              <a:avLst/>
            </a:prstGeom>
          </p:spPr>
        </p:pic>
      </p:grpSp>
      <p:pic>
        <p:nvPicPr>
          <p:cNvPr id="24" name="Bild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1222184"/>
            <a:ext cx="550946" cy="792000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3345820"/>
            <a:ext cx="550946" cy="792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2284002"/>
            <a:ext cx="550946" cy="792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 flipH="1">
            <a:off x="4870067" y="932003"/>
            <a:ext cx="267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ung 2"/>
          <p:cNvGrpSpPr/>
          <p:nvPr/>
        </p:nvGrpSpPr>
        <p:grpSpPr>
          <a:xfrm>
            <a:off x="4588557" y="2472112"/>
            <a:ext cx="2556111" cy="1420061"/>
            <a:chOff x="4588557" y="253620"/>
            <a:chExt cx="2556111" cy="1420061"/>
          </a:xfrm>
        </p:grpSpPr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0000" l="0" r="89869">
                          <a14:foregroundMark x1="5556" y1="50000" x2="5556" y2="50000"/>
                        </a14:backgroundRemoval>
                      </a14:imgEffect>
                      <a14:imgEffect>
                        <a14:colorTemperature colorTemp="59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8557" y="253620"/>
              <a:ext cx="2556111" cy="1420061"/>
            </a:xfrm>
            <a:prstGeom prst="rect">
              <a:avLst/>
            </a:prstGeom>
          </p:spPr>
        </p:pic>
        <p:sp>
          <p:nvSpPr>
            <p:cNvPr id="58" name="Rechteck 57"/>
            <p:cNvSpPr/>
            <p:nvPr/>
          </p:nvSpPr>
          <p:spPr>
            <a:xfrm>
              <a:off x="5318003" y="622688"/>
              <a:ext cx="1289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Controller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cxnSp>
        <p:nvCxnSpPr>
          <p:cNvPr id="41" name="Gerade Verbindung 40"/>
          <p:cNvCxnSpPr/>
          <p:nvPr/>
        </p:nvCxnSpPr>
        <p:spPr>
          <a:xfrm flipH="1" flipV="1">
            <a:off x="1626499" y="932003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41"/>
          <p:cNvCxnSpPr/>
          <p:nvPr/>
        </p:nvCxnSpPr>
        <p:spPr>
          <a:xfrm flipH="1" flipV="1">
            <a:off x="1626499" y="2000329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1626499" y="3049762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 flipV="1">
            <a:off x="1626499" y="4114369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 flipV="1">
            <a:off x="1626499" y="5180032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 flipV="1">
            <a:off x="1637321" y="932003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4856348" y="932002"/>
            <a:ext cx="2897" cy="165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 flipV="1">
            <a:off x="4850811" y="3694734"/>
            <a:ext cx="0" cy="1485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 Black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23</cp:revision>
  <dcterms:created xsi:type="dcterms:W3CDTF">2016-03-07T13:54:17Z</dcterms:created>
  <dcterms:modified xsi:type="dcterms:W3CDTF">2016-03-22T22:29:41Z</dcterms:modified>
</cp:coreProperties>
</file>