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>
        <p:scale>
          <a:sx n="89" d="100"/>
          <a:sy n="89" d="100"/>
        </p:scale>
        <p:origin x="8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82" y="164634"/>
            <a:ext cx="7565762" cy="6035015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241300"/>
            <a:ext cx="90170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16</cp:revision>
  <dcterms:created xsi:type="dcterms:W3CDTF">2016-03-07T13:54:17Z</dcterms:created>
  <dcterms:modified xsi:type="dcterms:W3CDTF">2016-03-19T18:45:05Z</dcterms:modified>
</cp:coreProperties>
</file>