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>
        <p:scale>
          <a:sx n="107" d="100"/>
          <a:sy n="107" d="100"/>
        </p:scale>
        <p:origin x="-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/>
          <a:srcRect t="23338" b="9723"/>
          <a:stretch/>
        </p:blipFill>
        <p:spPr>
          <a:xfrm>
            <a:off x="3135670" y="2802674"/>
            <a:ext cx="5830887" cy="1512704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30" y="730214"/>
            <a:ext cx="5486400" cy="1968500"/>
          </a:xfrm>
          <a:prstGeom prst="rect">
            <a:avLst/>
          </a:prstGeom>
        </p:spPr>
      </p:pic>
      <p:cxnSp>
        <p:nvCxnSpPr>
          <p:cNvPr id="6" name="Gerade Verbindung 5"/>
          <p:cNvCxnSpPr/>
          <p:nvPr/>
        </p:nvCxnSpPr>
        <p:spPr>
          <a:xfrm>
            <a:off x="5920284" y="2245450"/>
            <a:ext cx="0" cy="2001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913" y="2153900"/>
            <a:ext cx="5829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4310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95" y="106877"/>
            <a:ext cx="6644937" cy="409698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270000"/>
            <a:ext cx="9017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16</cp:revision>
  <dcterms:created xsi:type="dcterms:W3CDTF">2016-03-07T13:54:17Z</dcterms:created>
  <dcterms:modified xsi:type="dcterms:W3CDTF">2016-03-19T10:08:22Z</dcterms:modified>
</cp:coreProperties>
</file>