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87" d="100"/>
          <a:sy n="87" d="100"/>
        </p:scale>
        <p:origin x="10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2066514" y="-1"/>
            <a:ext cx="9000000" cy="553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06" y="3076935"/>
            <a:ext cx="4370514" cy="2209656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29" y="223726"/>
            <a:ext cx="4370268" cy="220965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202558" y="1018839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venir Book" charset="0"/>
                <a:ea typeface="Avenir Book" charset="0"/>
                <a:cs typeface="Avenir Book" charset="0"/>
              </a:rPr>
              <a:t>Parallele </a:t>
            </a:r>
          </a:p>
          <a:p>
            <a:r>
              <a:rPr lang="de-DE" b="1" dirty="0" smtClean="0">
                <a:latin typeface="Avenir Book" charset="0"/>
                <a:ea typeface="Avenir Book" charset="0"/>
                <a:cs typeface="Avenir Book" charset="0"/>
              </a:rPr>
              <a:t>Datenübertragung</a:t>
            </a:r>
            <a:endParaRPr lang="de-DE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202558" y="3870346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venir Book" charset="0"/>
                <a:ea typeface="Avenir Book" charset="0"/>
                <a:cs typeface="Avenir Book" charset="0"/>
              </a:rPr>
              <a:t>Serielle </a:t>
            </a:r>
          </a:p>
          <a:p>
            <a:r>
              <a:rPr lang="de-DE" b="1" dirty="0" smtClean="0">
                <a:latin typeface="Avenir Book" charset="0"/>
                <a:ea typeface="Avenir Book" charset="0"/>
                <a:cs typeface="Avenir Book" charset="0"/>
              </a:rPr>
              <a:t>Datenübertragung</a:t>
            </a:r>
            <a:endParaRPr lang="de-DE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7778501" y="180654"/>
            <a:ext cx="431419" cy="22957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>
            <a:off x="7778624" y="3033864"/>
            <a:ext cx="431419" cy="22957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660400"/>
            <a:ext cx="90043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15</cp:revision>
  <dcterms:created xsi:type="dcterms:W3CDTF">2016-03-07T13:54:17Z</dcterms:created>
  <dcterms:modified xsi:type="dcterms:W3CDTF">2016-03-14T19:36:54Z</dcterms:modified>
</cp:coreProperties>
</file>