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48"/>
  </p:normalViewPr>
  <p:slideViewPr>
    <p:cSldViewPr snapToGrid="0" snapToObjects="1">
      <p:cViewPr>
        <p:scale>
          <a:sx n="115" d="100"/>
          <a:sy n="115" d="100"/>
        </p:scale>
        <p:origin x="-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CF93-5E45-3941-8549-3B143DEE3F14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ACB5-84EE-8F48-8C72-36599E01E6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5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31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66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6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3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0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50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4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8D52-5B67-8840-9FB3-766E3199C55A}" type="datetimeFigureOut">
              <a:rPr lang="de-DE" smtClean="0"/>
              <a:t>14.03.16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731A-60AC-3E44-B648-5BDD99633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46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>
            <a:spLocks noChangeAspect="1"/>
          </p:cNvSpPr>
          <p:nvPr/>
        </p:nvSpPr>
        <p:spPr>
          <a:xfrm>
            <a:off x="1255363" y="-1"/>
            <a:ext cx="9000000" cy="3233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989" y="108564"/>
            <a:ext cx="4096092" cy="302400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03" y="108564"/>
            <a:ext cx="5105436" cy="302400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739" y="2873917"/>
            <a:ext cx="90805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Mayer Daniel</dc:creator>
  <cp:lastModifiedBy>Mayer Daniel</cp:lastModifiedBy>
  <cp:revision>15</cp:revision>
  <dcterms:created xsi:type="dcterms:W3CDTF">2016-03-07T13:54:17Z</dcterms:created>
  <dcterms:modified xsi:type="dcterms:W3CDTF">2016-03-14T16:32:31Z</dcterms:modified>
</cp:coreProperties>
</file>