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73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89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9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62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8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8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5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6DD0-BD7E-4528-BE44-53E75BFDB0B3}" type="datetimeFigureOut">
              <a:rPr lang="de-DE" smtClean="0"/>
              <a:t>16.03.2016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C09A4-18EC-4810-8993-4A41F60E3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4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 9"/>
          <p:cNvSpPr/>
          <p:nvPr/>
        </p:nvSpPr>
        <p:spPr>
          <a:xfrm rot="5400000" flipH="1">
            <a:off x="-1032830" y="3066914"/>
            <a:ext cx="4960168" cy="1239340"/>
          </a:xfrm>
          <a:prstGeom prst="parallelogram">
            <a:avLst>
              <a:gd name="adj" fmla="val 100410"/>
            </a:avLst>
          </a:prstGeom>
          <a:solidFill>
            <a:srgbClr val="C0C0C0">
              <a:alpha val="0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 flipH="1" flipV="1">
            <a:off x="827584" y="4924425"/>
            <a:ext cx="7416824" cy="1240878"/>
          </a:xfrm>
          <a:prstGeom prst="parallelogram">
            <a:avLst>
              <a:gd name="adj" fmla="val 99613"/>
            </a:avLst>
          </a:prstGeom>
          <a:solidFill>
            <a:srgbClr val="C0C0C0">
              <a:alpha val="0"/>
            </a:srgb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Würfel 6"/>
          <p:cNvSpPr/>
          <p:nvPr/>
        </p:nvSpPr>
        <p:spPr>
          <a:xfrm>
            <a:off x="827584" y="1196752"/>
            <a:ext cx="7416824" cy="4968552"/>
          </a:xfrm>
          <a:prstGeom prst="cube">
            <a:avLst/>
          </a:prstGeom>
          <a:solidFill>
            <a:srgbClr val="C0C0C0">
              <a:alpha val="5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539552" y="980728"/>
            <a:ext cx="1224136" cy="1224136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827584" y="6381328"/>
            <a:ext cx="6192688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539552" y="2420888"/>
            <a:ext cx="8384" cy="374578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395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Hochschule  Karlsruhe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Daniel_Johannes Mayer</dc:creator>
  <cp:lastModifiedBy>Daniel_Johannes Mayer</cp:lastModifiedBy>
  <cp:revision>3</cp:revision>
  <dcterms:created xsi:type="dcterms:W3CDTF">2016-03-16T12:51:58Z</dcterms:created>
  <dcterms:modified xsi:type="dcterms:W3CDTF">2016-03-16T13:04:15Z</dcterms:modified>
</cp:coreProperties>
</file>