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648"/>
  </p:normalViewPr>
  <p:slideViewPr>
    <p:cSldViewPr snapToGrid="0" snapToObjects="1">
      <p:cViewPr>
        <p:scale>
          <a:sx n="76" d="100"/>
          <a:sy n="76" d="100"/>
        </p:scale>
        <p:origin x="48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0"/>
            <a:ext cx="9000000" cy="4616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64" y="89905"/>
            <a:ext cx="7971169" cy="4526837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111250"/>
            <a:ext cx="90170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 9"/>
          <p:cNvSpPr/>
          <p:nvPr/>
        </p:nvSpPr>
        <p:spPr>
          <a:xfrm rot="5400000" flipH="1">
            <a:off x="491170" y="3066914"/>
            <a:ext cx="4960168" cy="1239340"/>
          </a:xfrm>
          <a:prstGeom prst="parallelogram">
            <a:avLst>
              <a:gd name="adj" fmla="val 100410"/>
            </a:avLst>
          </a:prstGeom>
          <a:solidFill>
            <a:srgbClr val="C0C0C0">
              <a:alpha val="0"/>
            </a:srgb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/>
          <p:cNvSpPr/>
          <p:nvPr/>
        </p:nvSpPr>
        <p:spPr>
          <a:xfrm flipH="1" flipV="1">
            <a:off x="2351584" y="4924425"/>
            <a:ext cx="7416824" cy="1240878"/>
          </a:xfrm>
          <a:prstGeom prst="parallelogram">
            <a:avLst>
              <a:gd name="adj" fmla="val 99613"/>
            </a:avLst>
          </a:prstGeom>
          <a:solidFill>
            <a:srgbClr val="C0C0C0">
              <a:alpha val="0"/>
            </a:srgb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Würfel 6"/>
          <p:cNvSpPr/>
          <p:nvPr/>
        </p:nvSpPr>
        <p:spPr>
          <a:xfrm>
            <a:off x="2351584" y="1196752"/>
            <a:ext cx="7416824" cy="4968552"/>
          </a:xfrm>
          <a:prstGeom prst="cube">
            <a:avLst/>
          </a:prstGeom>
          <a:solidFill>
            <a:srgbClr val="C0C0C0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135560" y="1124744"/>
            <a:ext cx="1224136" cy="1224136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2351584" y="6381328"/>
            <a:ext cx="6192688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2127176" y="2420888"/>
            <a:ext cx="8384" cy="374578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731632" y="389591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venir Book" charset="0"/>
                <a:ea typeface="Avenir Book" charset="0"/>
                <a:cs typeface="Avenir Book" charset="0"/>
              </a:rPr>
              <a:t>Raumhöhe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334201" y="1334269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venir Book" charset="0"/>
                <a:ea typeface="Avenir Book" charset="0"/>
                <a:cs typeface="Avenir Book" charset="0"/>
              </a:rPr>
              <a:t>Raumbreite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719564" y="641132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venir Book" charset="0"/>
                <a:ea typeface="Avenir Book" charset="0"/>
                <a:cs typeface="Avenir Book" charset="0"/>
              </a:rPr>
              <a:t>Raumlänge</a:t>
            </a:r>
          </a:p>
        </p:txBody>
      </p:sp>
      <p:sp>
        <p:nvSpPr>
          <p:cNvPr id="15" name="Pfeil nach links und rechts 14"/>
          <p:cNvSpPr/>
          <p:nvPr/>
        </p:nvSpPr>
        <p:spPr>
          <a:xfrm rot="10800000">
            <a:off x="9044631" y="3364395"/>
            <a:ext cx="1879601" cy="929383"/>
          </a:xfrm>
          <a:prstGeom prst="leftRightArrow">
            <a:avLst>
              <a:gd name="adj1" fmla="val 42712"/>
              <a:gd name="adj2" fmla="val 4089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" name="Gruppierung 4"/>
          <p:cNvGrpSpPr/>
          <p:nvPr/>
        </p:nvGrpSpPr>
        <p:grpSpPr>
          <a:xfrm>
            <a:off x="9165930" y="2764150"/>
            <a:ext cx="1758302" cy="598880"/>
            <a:chOff x="9165930" y="2764150"/>
            <a:chExt cx="1758302" cy="598880"/>
          </a:xfrm>
        </p:grpSpPr>
        <p:sp>
          <p:nvSpPr>
            <p:cNvPr id="18" name="Textfeld 17"/>
            <p:cNvSpPr txBox="1"/>
            <p:nvPr/>
          </p:nvSpPr>
          <p:spPr>
            <a:xfrm>
              <a:off x="9165930" y="2993698"/>
              <a:ext cx="1758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latin typeface="Avenir Book" charset="0"/>
                  <a:ea typeface="Avenir Book" charset="0"/>
                  <a:cs typeface="Avenir Book" charset="0"/>
                </a:rPr>
                <a:t>Wärmestrom Q</a:t>
              </a:r>
              <a:endParaRPr lang="de-DE" b="1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0596732" y="27641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>
                  <a:latin typeface="Avenir Book" charset="0"/>
                  <a:ea typeface="Avenir Book" charset="0"/>
                  <a:cs typeface="Avenir Book" charset="0"/>
                </a:rPr>
                <a:t>.</a:t>
              </a:r>
              <a:endParaRPr lang="de-DE" b="1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274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Avenir Book</vt:lpstr>
      <vt:lpstr>Calibri</vt:lpstr>
      <vt:lpstr>Calibri Light</vt:lpstr>
      <vt:lpstr>Times New Roman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14</cp:revision>
  <dcterms:created xsi:type="dcterms:W3CDTF">2016-03-07T13:54:17Z</dcterms:created>
  <dcterms:modified xsi:type="dcterms:W3CDTF">2016-03-16T13:17:25Z</dcterms:modified>
</cp:coreProperties>
</file>