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8"/>
    <p:restoredTop sz="94599"/>
  </p:normalViewPr>
  <p:slideViewPr>
    <p:cSldViewPr snapToGrid="0" snapToObjects="1">
      <p:cViewPr>
        <p:scale>
          <a:sx n="111" d="100"/>
          <a:sy n="111" d="100"/>
        </p:scale>
        <p:origin x="-6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43363" y="0"/>
            <a:ext cx="2880000" cy="6109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255363" y="-2"/>
            <a:ext cx="3168000" cy="6109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090003" y="0"/>
            <a:ext cx="3168000" cy="6109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8" y="160366"/>
            <a:ext cx="550946" cy="792000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48" y="4407637"/>
            <a:ext cx="550946" cy="792000"/>
          </a:xfrm>
          <a:prstGeom prst="rect">
            <a:avLst/>
          </a:prstGeom>
        </p:spPr>
      </p:pic>
      <p:sp>
        <p:nvSpPr>
          <p:cNvPr id="28" name="Rechteck 27"/>
          <p:cNvSpPr/>
          <p:nvPr/>
        </p:nvSpPr>
        <p:spPr>
          <a:xfrm>
            <a:off x="1913730" y="5518530"/>
            <a:ext cx="2088000" cy="302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7818810" y="5479575"/>
            <a:ext cx="2088000" cy="302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4870067" y="5365827"/>
            <a:ext cx="2088000" cy="3021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2315822" y="5740195"/>
            <a:ext cx="1047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i="1" dirty="0" smtClean="0">
                <a:latin typeface="Avenir Book" charset="0"/>
                <a:ea typeface="Avenir Book" charset="0"/>
                <a:cs typeface="Avenir Book" charset="0"/>
              </a:rPr>
              <a:t>Sensorik</a:t>
            </a:r>
            <a:endParaRPr lang="de-DE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122563" y="5740195"/>
            <a:ext cx="121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i="1" dirty="0" smtClean="0">
                <a:latin typeface="Avenir Book" charset="0"/>
                <a:ea typeface="Avenir Book" charset="0"/>
                <a:cs typeface="Avenir Book" charset="0"/>
              </a:rPr>
              <a:t>Controller</a:t>
            </a:r>
            <a:endParaRPr lang="de-DE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218590" y="574019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i="1" dirty="0" err="1" smtClean="0">
                <a:latin typeface="Avenir Book" charset="0"/>
                <a:ea typeface="Avenir Book" charset="0"/>
                <a:cs typeface="Avenir Book" charset="0"/>
              </a:rPr>
              <a:t>Aktorik</a:t>
            </a:r>
            <a:endParaRPr lang="de-DE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936842" y="288483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Raumtemperatur 1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936842" y="1340992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Raumtemperatur 2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936842" y="2393501"/>
            <a:ext cx="219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Heizkörpereinlass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936842" y="3446010"/>
            <a:ext cx="2234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Heizkörperauslass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936842" y="4498519"/>
            <a:ext cx="25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smtClean="0">
                <a:latin typeface="Avenir Black" charset="0"/>
                <a:ea typeface="Avenir Black" charset="0"/>
                <a:cs typeface="Avenir Black" charset="0"/>
              </a:rPr>
              <a:t>Heizkörperdurchfluss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grpSp>
        <p:nvGrpSpPr>
          <p:cNvPr id="8" name="Gruppierung 7"/>
          <p:cNvGrpSpPr/>
          <p:nvPr/>
        </p:nvGrpSpPr>
        <p:grpSpPr>
          <a:xfrm>
            <a:off x="7280791" y="146718"/>
            <a:ext cx="2015522" cy="792000"/>
            <a:chOff x="7443914" y="1241926"/>
            <a:chExt cx="2015522" cy="792000"/>
          </a:xfrm>
        </p:grpSpPr>
        <p:sp>
          <p:nvSpPr>
            <p:cNvPr id="40" name="Rechteck 39"/>
            <p:cNvSpPr/>
            <p:nvPr/>
          </p:nvSpPr>
          <p:spPr>
            <a:xfrm>
              <a:off x="8011604" y="1370556"/>
              <a:ext cx="1447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 smtClean="0">
                  <a:latin typeface="Avenir Black" charset="0"/>
                  <a:ea typeface="Avenir Black" charset="0"/>
                  <a:cs typeface="Avenir Black" charset="0"/>
                </a:rPr>
                <a:t>Stellantrieb</a:t>
              </a:r>
              <a:endParaRPr lang="de-DE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pic>
          <p:nvPicPr>
            <p:cNvPr id="56" name="Bild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3914" y="1241926"/>
              <a:ext cx="534776" cy="792000"/>
            </a:xfrm>
            <a:prstGeom prst="rect">
              <a:avLst/>
            </a:prstGeom>
          </p:spPr>
        </p:pic>
      </p:grpSp>
      <p:pic>
        <p:nvPicPr>
          <p:cNvPr id="24" name="Bild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8" y="1222184"/>
            <a:ext cx="550946" cy="792000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8" y="3345820"/>
            <a:ext cx="550946" cy="792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8" y="2284002"/>
            <a:ext cx="550946" cy="792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 flipH="1">
            <a:off x="4870067" y="932003"/>
            <a:ext cx="267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ung 2"/>
          <p:cNvGrpSpPr/>
          <p:nvPr/>
        </p:nvGrpSpPr>
        <p:grpSpPr>
          <a:xfrm>
            <a:off x="4588557" y="1106299"/>
            <a:ext cx="2556111" cy="1420061"/>
            <a:chOff x="4588557" y="253620"/>
            <a:chExt cx="2556111" cy="1420061"/>
          </a:xfrm>
        </p:grpSpPr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5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0000" l="0" r="89869">
                          <a14:foregroundMark x1="5556" y1="50000" x2="5556" y2="50000"/>
                        </a14:backgroundRemoval>
                      </a14:imgEffect>
                      <a14:imgEffect>
                        <a14:colorTemperature colorTemp="59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8557" y="253620"/>
              <a:ext cx="2556111" cy="1420061"/>
            </a:xfrm>
            <a:prstGeom prst="rect">
              <a:avLst/>
            </a:prstGeom>
          </p:spPr>
        </p:pic>
        <p:sp>
          <p:nvSpPr>
            <p:cNvPr id="58" name="Rechteck 57"/>
            <p:cNvSpPr/>
            <p:nvPr/>
          </p:nvSpPr>
          <p:spPr>
            <a:xfrm>
              <a:off x="5364303" y="645838"/>
              <a:ext cx="12897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 smtClean="0">
                  <a:latin typeface="Avenir Black" charset="0"/>
                  <a:ea typeface="Avenir Black" charset="0"/>
                  <a:cs typeface="Avenir Black" charset="0"/>
                </a:rPr>
                <a:t>Controller</a:t>
              </a:r>
              <a:endParaRPr lang="de-DE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cxnSp>
        <p:nvCxnSpPr>
          <p:cNvPr id="41" name="Gerade Verbindung 40"/>
          <p:cNvCxnSpPr/>
          <p:nvPr/>
        </p:nvCxnSpPr>
        <p:spPr>
          <a:xfrm flipH="1" flipV="1">
            <a:off x="1626499" y="932003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109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41"/>
          <p:cNvCxnSpPr/>
          <p:nvPr/>
        </p:nvCxnSpPr>
        <p:spPr>
          <a:xfrm flipH="1" flipV="1">
            <a:off x="1626499" y="2000329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 flipV="1">
            <a:off x="1626499" y="3049762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 flipV="1">
            <a:off x="1626499" y="4114369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 flipV="1">
            <a:off x="1626499" y="5180032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H="1" flipV="1">
            <a:off x="1637321" y="932003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4859245" y="932002"/>
            <a:ext cx="0" cy="290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H="1" flipV="1">
            <a:off x="4873015" y="3706309"/>
            <a:ext cx="0" cy="1485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ung 12"/>
          <p:cNvGrpSpPr/>
          <p:nvPr/>
        </p:nvGrpSpPr>
        <p:grpSpPr>
          <a:xfrm>
            <a:off x="4764153" y="3361944"/>
            <a:ext cx="1710000" cy="1720867"/>
            <a:chOff x="10255363" y="2393501"/>
            <a:chExt cx="1710000" cy="1720867"/>
          </a:xfrm>
        </p:grpSpPr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958" r="100000">
                          <a14:foregroundMark x1="45527" y1="59425" x2="45527" y2="59425"/>
                          <a14:foregroundMark x1="34665" y1="69329" x2="34665" y2="69329"/>
                          <a14:foregroundMark x1="64696" y1="66613" x2="64696" y2="66613"/>
                          <a14:foregroundMark x1="79233" y1="56709" x2="79233" y2="56709"/>
                          <a14:foregroundMark x1="92812" y1="18530" x2="92812" y2="18530"/>
                          <a14:foregroundMark x1="10064" y1="87540" x2="10064" y2="87540"/>
                          <a14:foregroundMark x1="79233" y1="32109" x2="79233" y2="32109"/>
                          <a14:backgroundMark x1="11981" y1="63898" x2="11981" y2="6389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55363" y="2393501"/>
              <a:ext cx="1710000" cy="1720867"/>
            </a:xfrm>
            <a:prstGeom prst="rect">
              <a:avLst/>
            </a:prstGeom>
          </p:spPr>
        </p:pic>
        <p:sp>
          <p:nvSpPr>
            <p:cNvPr id="49" name="Rechteck 48"/>
            <p:cNvSpPr/>
            <p:nvPr/>
          </p:nvSpPr>
          <p:spPr>
            <a:xfrm>
              <a:off x="10670081" y="2656852"/>
              <a:ext cx="88517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600" b="1" smtClean="0">
                  <a:latin typeface="Avenir Black" charset="0"/>
                  <a:ea typeface="Avenir Black" charset="0"/>
                  <a:cs typeface="Avenir Black" charset="0"/>
                </a:rPr>
                <a:t>Rechen</a:t>
              </a:r>
            </a:p>
            <a:p>
              <a:pPr algn="ctr"/>
              <a:r>
                <a:rPr lang="de-DE" sz="1600" b="1" dirty="0" smtClean="0">
                  <a:latin typeface="Avenir Black" charset="0"/>
                  <a:ea typeface="Avenir Black" charset="0"/>
                  <a:cs typeface="Avenir Black" charset="0"/>
                </a:rPr>
                <a:t>werk</a:t>
              </a:r>
              <a:endParaRPr lang="de-DE" sz="1600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cxnSp>
        <p:nvCxnSpPr>
          <p:cNvPr id="50" name="Gerade Verbindung 49"/>
          <p:cNvCxnSpPr/>
          <p:nvPr/>
        </p:nvCxnSpPr>
        <p:spPr>
          <a:xfrm flipH="1" flipV="1">
            <a:off x="4873015" y="3038187"/>
            <a:ext cx="0" cy="1485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V="1">
            <a:off x="5607578" y="2599829"/>
            <a:ext cx="0" cy="762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V="1">
            <a:off x="4859245" y="2295577"/>
            <a:ext cx="0" cy="307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4847670" y="2599829"/>
            <a:ext cx="756000" cy="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Avenir Black</vt:lpstr>
      <vt:lpstr>Avenir Book</vt:lpstr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26</cp:revision>
  <dcterms:created xsi:type="dcterms:W3CDTF">2016-03-07T13:54:17Z</dcterms:created>
  <dcterms:modified xsi:type="dcterms:W3CDTF">2016-03-24T16:51:44Z</dcterms:modified>
</cp:coreProperties>
</file>