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>
        <p:scale>
          <a:sx n="89" d="100"/>
          <a:sy n="89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1700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63" y="142876"/>
            <a:ext cx="8645256" cy="155722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2571750"/>
            <a:ext cx="901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17</cp:revision>
  <dcterms:created xsi:type="dcterms:W3CDTF">2016-03-07T13:54:17Z</dcterms:created>
  <dcterms:modified xsi:type="dcterms:W3CDTF">2016-03-19T10:02:44Z</dcterms:modified>
</cp:coreProperties>
</file>