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4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6"/>
    <p:restoredTop sz="94648"/>
  </p:normalViewPr>
  <p:slideViewPr>
    <p:cSldViewPr snapToGrid="0" snapToObjects="1">
      <p:cViewPr>
        <p:scale>
          <a:sx n="89" d="100"/>
          <a:sy n="89" d="100"/>
        </p:scale>
        <p:origin x="84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3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3CF93-5E45-3941-8549-3B143DEE3F14}" type="datetimeFigureOut">
              <a:rPr lang="de-DE" smtClean="0"/>
              <a:t>19.03.16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ACB5-84EE-8F48-8C72-36599E01E6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05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19.03.16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31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19.03.16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66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19.03.16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60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19.03.16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2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19.03.16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03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19.03.16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98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19.03.16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01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19.03.16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50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19.03.16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48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19.03.16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4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19.03.16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54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28D52-5B67-8840-9FB3-766E3199C55A}" type="datetimeFigureOut">
              <a:rPr lang="de-DE" smtClean="0"/>
              <a:t>19.03.16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46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255363" y="-1"/>
            <a:ext cx="9000000" cy="3257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435363" y="5334000"/>
            <a:ext cx="8640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668" y="185743"/>
            <a:ext cx="8763384" cy="2914651"/>
          </a:xfrm>
          <a:prstGeom prst="rect">
            <a:avLst/>
          </a:prstGeom>
        </p:spPr>
      </p:pic>
      <p:pic>
        <p:nvPicPr>
          <p:cNvPr id="3" name="Bild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1790700"/>
            <a:ext cx="90170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9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Mayer Daniel</dc:creator>
  <cp:lastModifiedBy>Mayer Daniel</cp:lastModifiedBy>
  <cp:revision>15</cp:revision>
  <dcterms:created xsi:type="dcterms:W3CDTF">2016-03-07T13:54:17Z</dcterms:created>
  <dcterms:modified xsi:type="dcterms:W3CDTF">2016-03-19T11:05:07Z</dcterms:modified>
</cp:coreProperties>
</file>