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9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4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90"/>
    <p:restoredTop sz="94648"/>
  </p:normalViewPr>
  <p:slideViewPr>
    <p:cSldViewPr snapToGrid="0" snapToObjects="1">
      <p:cViewPr varScale="1">
        <p:scale>
          <a:sx n="70" d="100"/>
          <a:sy n="70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3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3CF93-5E45-3941-8549-3B143DEE3F14}" type="datetimeFigureOut">
              <a:rPr lang="de-DE" smtClean="0"/>
              <a:t>26.03.2016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ACB5-84EE-8F48-8C72-36599E01E6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5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26.03.2016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31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26.03.2016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66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26.03.2016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0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26.03.2016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2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26.03.2016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03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26.03.2016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98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26.03.2016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01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26.03.2016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50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26.03.2016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48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26.03.2016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4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26.03.2016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4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28D52-5B67-8840-9FB3-766E3199C55A}" type="datetimeFigureOut">
              <a:rPr lang="de-DE" smtClean="0"/>
              <a:t>26.03.2016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46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255363" y="-1"/>
            <a:ext cx="9000000" cy="6364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3"/>
          <a:stretch/>
        </p:blipFill>
        <p:spPr>
          <a:xfrm>
            <a:off x="1520439" y="109182"/>
            <a:ext cx="8469849" cy="615514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665" y="240515"/>
            <a:ext cx="9010669" cy="637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35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Mayer Daniel</dc:creator>
  <cp:lastModifiedBy>Mayer Daniel</cp:lastModifiedBy>
  <cp:revision>20</cp:revision>
  <dcterms:created xsi:type="dcterms:W3CDTF">2016-03-07T13:54:17Z</dcterms:created>
  <dcterms:modified xsi:type="dcterms:W3CDTF">2016-03-26T12:40:42Z</dcterms:modified>
</cp:coreProperties>
</file>