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0F0D-2FD9-154B-A18D-F22DFA75D3D8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9812-0225-8C4F-9369-4A5E03DD9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36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0F0D-2FD9-154B-A18D-F22DFA75D3D8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9812-0225-8C4F-9369-4A5E03DD9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8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0F0D-2FD9-154B-A18D-F22DFA75D3D8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9812-0225-8C4F-9369-4A5E03DD9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35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0F0D-2FD9-154B-A18D-F22DFA75D3D8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9812-0225-8C4F-9369-4A5E03DD9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73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0F0D-2FD9-154B-A18D-F22DFA75D3D8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9812-0225-8C4F-9369-4A5E03DD9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23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0F0D-2FD9-154B-A18D-F22DFA75D3D8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9812-0225-8C4F-9369-4A5E03DD9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00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0F0D-2FD9-154B-A18D-F22DFA75D3D8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9812-0225-8C4F-9369-4A5E03DD9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08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0F0D-2FD9-154B-A18D-F22DFA75D3D8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9812-0225-8C4F-9369-4A5E03DD9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89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0F0D-2FD9-154B-A18D-F22DFA75D3D8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9812-0225-8C4F-9369-4A5E03DD9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3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0F0D-2FD9-154B-A18D-F22DFA75D3D8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9812-0225-8C4F-9369-4A5E03DD9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29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0F0D-2FD9-154B-A18D-F22DFA75D3D8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9812-0225-8C4F-9369-4A5E03DD9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24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0F0D-2FD9-154B-A18D-F22DFA75D3D8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19812-0225-8C4F-9369-4A5E03DD9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40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aseline="30000" dirty="0"/>
              <a:t> 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aseline="30000" dirty="0"/>
              <a:t> 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/>
          <a:srcRect l="3926" t="6896" r="498"/>
          <a:stretch/>
        </p:blipFill>
        <p:spPr>
          <a:xfrm>
            <a:off x="-1785807" y="145369"/>
            <a:ext cx="7196146" cy="2857953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349" y="234950"/>
            <a:ext cx="3606800" cy="318770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32414" y="3567500"/>
            <a:ext cx="10031915" cy="35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7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Johannes Mayer</dc:creator>
  <cp:lastModifiedBy>Daniel Johannes Mayer</cp:lastModifiedBy>
  <cp:revision>4</cp:revision>
  <dcterms:created xsi:type="dcterms:W3CDTF">2016-01-09T13:13:02Z</dcterms:created>
  <dcterms:modified xsi:type="dcterms:W3CDTF">2016-01-10T20:48:07Z</dcterms:modified>
</cp:coreProperties>
</file>