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3936-886B-424A-980F-3C2380C02B93}" type="datetimeFigureOut">
              <a:rPr lang="de-DE" smtClean="0"/>
              <a:t>12.01.16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8594-43D4-C648-AD7A-5EA9B7851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83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3936-886B-424A-980F-3C2380C02B93}" type="datetimeFigureOut">
              <a:rPr lang="de-DE" smtClean="0"/>
              <a:t>12.01.16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8594-43D4-C648-AD7A-5EA9B7851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17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3936-886B-424A-980F-3C2380C02B93}" type="datetimeFigureOut">
              <a:rPr lang="de-DE" smtClean="0"/>
              <a:t>12.01.16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8594-43D4-C648-AD7A-5EA9B7851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49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3936-886B-424A-980F-3C2380C02B93}" type="datetimeFigureOut">
              <a:rPr lang="de-DE" smtClean="0"/>
              <a:t>12.01.16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8594-43D4-C648-AD7A-5EA9B7851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04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3936-886B-424A-980F-3C2380C02B93}" type="datetimeFigureOut">
              <a:rPr lang="de-DE" smtClean="0"/>
              <a:t>12.01.16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8594-43D4-C648-AD7A-5EA9B7851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38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3936-886B-424A-980F-3C2380C02B93}" type="datetimeFigureOut">
              <a:rPr lang="de-DE" smtClean="0"/>
              <a:t>12.01.16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8594-43D4-C648-AD7A-5EA9B7851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70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3936-886B-424A-980F-3C2380C02B93}" type="datetimeFigureOut">
              <a:rPr lang="de-DE" smtClean="0"/>
              <a:t>12.01.16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8594-43D4-C648-AD7A-5EA9B7851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72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3936-886B-424A-980F-3C2380C02B93}" type="datetimeFigureOut">
              <a:rPr lang="de-DE" smtClean="0"/>
              <a:t>12.01.16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8594-43D4-C648-AD7A-5EA9B7851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53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3936-886B-424A-980F-3C2380C02B93}" type="datetimeFigureOut">
              <a:rPr lang="de-DE" smtClean="0"/>
              <a:t>12.01.16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8594-43D4-C648-AD7A-5EA9B7851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01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3936-886B-424A-980F-3C2380C02B93}" type="datetimeFigureOut">
              <a:rPr lang="de-DE" smtClean="0"/>
              <a:t>12.01.16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8594-43D4-C648-AD7A-5EA9B7851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06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3936-886B-424A-980F-3C2380C02B93}" type="datetimeFigureOut">
              <a:rPr lang="de-DE" smtClean="0"/>
              <a:t>12.01.16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8594-43D4-C648-AD7A-5EA9B7851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45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53936-886B-424A-980F-3C2380C02B93}" type="datetimeFigureOut">
              <a:rPr lang="de-DE" smtClean="0"/>
              <a:t>12.01.16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8594-43D4-C648-AD7A-5EA9B7851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4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ung 2"/>
          <p:cNvGrpSpPr/>
          <p:nvPr/>
        </p:nvGrpSpPr>
        <p:grpSpPr>
          <a:xfrm>
            <a:off x="197030" y="35372"/>
            <a:ext cx="9254179" cy="6538913"/>
            <a:chOff x="197030" y="35372"/>
            <a:chExt cx="9254179" cy="6538913"/>
          </a:xfrm>
        </p:grpSpPr>
        <p:grpSp>
          <p:nvGrpSpPr>
            <p:cNvPr id="2" name="Gruppierung 1"/>
            <p:cNvGrpSpPr/>
            <p:nvPr/>
          </p:nvGrpSpPr>
          <p:grpSpPr>
            <a:xfrm>
              <a:off x="197030" y="35372"/>
              <a:ext cx="5988910" cy="6538913"/>
              <a:chOff x="197030" y="35372"/>
              <a:chExt cx="5988910" cy="6538913"/>
            </a:xfrm>
          </p:grpSpPr>
          <p:sp>
            <p:nvSpPr>
              <p:cNvPr id="11" name="Zylinder 10"/>
              <p:cNvSpPr/>
              <p:nvPr/>
            </p:nvSpPr>
            <p:spPr>
              <a:xfrm>
                <a:off x="197030" y="5494286"/>
                <a:ext cx="5570097" cy="1079999"/>
              </a:xfrm>
              <a:prstGeom prst="can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de-DE" dirty="0" smtClean="0">
                    <a:latin typeface="Arial Black"/>
                    <a:cs typeface="Arial Black"/>
                  </a:rPr>
                  <a:t>1</a:t>
                </a:r>
              </a:p>
              <a:p>
                <a:pPr algn="ctr"/>
                <a:r>
                  <a:rPr lang="de-DE" dirty="0" smtClean="0">
                    <a:latin typeface="Arial Black"/>
                    <a:cs typeface="Arial Black"/>
                  </a:rPr>
                  <a:t>Physikalische </a:t>
                </a:r>
                <a:r>
                  <a:rPr lang="de-DE" dirty="0" smtClean="0">
                    <a:latin typeface="Arial Black"/>
                    <a:cs typeface="Arial Black"/>
                  </a:rPr>
                  <a:t>Schicht (</a:t>
                </a:r>
                <a:r>
                  <a:rPr lang="de-DE" dirty="0" err="1" smtClean="0">
                    <a:latin typeface="Arial Black"/>
                    <a:cs typeface="Arial Black"/>
                  </a:rPr>
                  <a:t>Physical</a:t>
                </a:r>
                <a:r>
                  <a:rPr lang="de-DE" dirty="0" smtClean="0">
                    <a:latin typeface="Arial Black"/>
                    <a:cs typeface="Arial Black"/>
                  </a:rPr>
                  <a:t> Layer)</a:t>
                </a:r>
                <a:endParaRPr lang="de-DE" dirty="0">
                  <a:latin typeface="Arial Black"/>
                  <a:cs typeface="Arial Black"/>
                </a:endParaRPr>
              </a:p>
            </p:txBody>
          </p:sp>
          <p:sp>
            <p:nvSpPr>
              <p:cNvPr id="10" name="Zylinder 9"/>
              <p:cNvSpPr/>
              <p:nvPr/>
            </p:nvSpPr>
            <p:spPr>
              <a:xfrm>
                <a:off x="197030" y="4584467"/>
                <a:ext cx="5570097" cy="1079999"/>
              </a:xfrm>
              <a:prstGeom prst="can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de-DE" dirty="0" smtClean="0">
                    <a:latin typeface="Arial Black"/>
                    <a:cs typeface="Arial Black"/>
                  </a:rPr>
                  <a:t>2</a:t>
                </a:r>
              </a:p>
              <a:p>
                <a:pPr algn="ctr"/>
                <a:r>
                  <a:rPr lang="de-DE" dirty="0" smtClean="0">
                    <a:latin typeface="Arial Black"/>
                    <a:cs typeface="Arial Black"/>
                  </a:rPr>
                  <a:t>Datenverbindungsschicht </a:t>
                </a:r>
                <a:r>
                  <a:rPr lang="de-DE" dirty="0" smtClean="0">
                    <a:latin typeface="Arial Black"/>
                    <a:cs typeface="Arial Black"/>
                  </a:rPr>
                  <a:t>(Data Link Layer)</a:t>
                </a:r>
                <a:endParaRPr lang="de-DE" dirty="0">
                  <a:latin typeface="Arial Black"/>
                  <a:cs typeface="Arial Black"/>
                </a:endParaRPr>
              </a:p>
            </p:txBody>
          </p:sp>
          <p:sp>
            <p:nvSpPr>
              <p:cNvPr id="4" name="Zylinder 3"/>
              <p:cNvSpPr/>
              <p:nvPr/>
            </p:nvSpPr>
            <p:spPr>
              <a:xfrm>
                <a:off x="197030" y="3674648"/>
                <a:ext cx="5570097" cy="1079999"/>
              </a:xfrm>
              <a:prstGeom prst="can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de-DE" dirty="0" smtClean="0">
                    <a:latin typeface="Arial Black"/>
                    <a:cs typeface="Arial Black"/>
                  </a:rPr>
                  <a:t>3</a:t>
                </a:r>
              </a:p>
              <a:p>
                <a:pPr algn="ctr"/>
                <a:r>
                  <a:rPr lang="de-DE" dirty="0" smtClean="0">
                    <a:latin typeface="Arial Black"/>
                    <a:cs typeface="Arial Black"/>
                  </a:rPr>
                  <a:t>Netzwerkschicht </a:t>
                </a:r>
                <a:r>
                  <a:rPr lang="de-DE" dirty="0" smtClean="0">
                    <a:latin typeface="Arial Black"/>
                    <a:cs typeface="Arial Black"/>
                  </a:rPr>
                  <a:t>(Network Layer)</a:t>
                </a:r>
                <a:endParaRPr lang="de-DE" dirty="0">
                  <a:latin typeface="Arial Black"/>
                  <a:cs typeface="Arial Black"/>
                </a:endParaRPr>
              </a:p>
            </p:txBody>
          </p:sp>
          <p:sp>
            <p:nvSpPr>
              <p:cNvPr id="6" name="Zylinder 5"/>
              <p:cNvSpPr/>
              <p:nvPr/>
            </p:nvSpPr>
            <p:spPr>
              <a:xfrm>
                <a:off x="197030" y="2764829"/>
                <a:ext cx="5570097" cy="1079999"/>
              </a:xfrm>
              <a:prstGeom prst="can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de-DE" dirty="0" smtClean="0">
                    <a:latin typeface="Arial Black"/>
                    <a:cs typeface="Arial Black"/>
                  </a:rPr>
                  <a:t>4</a:t>
                </a:r>
              </a:p>
              <a:p>
                <a:pPr algn="ctr"/>
                <a:r>
                  <a:rPr lang="de-DE" dirty="0" smtClean="0">
                    <a:latin typeface="Arial Black"/>
                    <a:cs typeface="Arial Black"/>
                  </a:rPr>
                  <a:t>Transportschicht </a:t>
                </a:r>
                <a:r>
                  <a:rPr lang="de-DE" dirty="0" smtClean="0">
                    <a:latin typeface="Arial Black"/>
                    <a:cs typeface="Arial Black"/>
                  </a:rPr>
                  <a:t>(Transport Layer)</a:t>
                </a:r>
                <a:endParaRPr lang="de-DE" dirty="0">
                  <a:latin typeface="Arial Black"/>
                  <a:cs typeface="Arial Black"/>
                </a:endParaRPr>
              </a:p>
            </p:txBody>
          </p:sp>
          <p:sp>
            <p:nvSpPr>
              <p:cNvPr id="7" name="Zylinder 6"/>
              <p:cNvSpPr/>
              <p:nvPr/>
            </p:nvSpPr>
            <p:spPr>
              <a:xfrm>
                <a:off x="197030" y="1855010"/>
                <a:ext cx="5570097" cy="1079999"/>
              </a:xfrm>
              <a:prstGeom prst="can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de-DE" dirty="0" smtClean="0">
                    <a:latin typeface="Arial Black"/>
                    <a:cs typeface="Arial Black"/>
                  </a:rPr>
                  <a:t>5</a:t>
                </a:r>
              </a:p>
              <a:p>
                <a:pPr algn="ctr"/>
                <a:r>
                  <a:rPr lang="de-DE" dirty="0" smtClean="0">
                    <a:latin typeface="Arial Black"/>
                    <a:cs typeface="Arial Black"/>
                  </a:rPr>
                  <a:t>Sitzungsschicht </a:t>
                </a:r>
                <a:r>
                  <a:rPr lang="de-DE" dirty="0" smtClean="0">
                    <a:latin typeface="Arial Black"/>
                    <a:cs typeface="Arial Black"/>
                  </a:rPr>
                  <a:t>(Session)</a:t>
                </a:r>
                <a:endParaRPr lang="de-DE" dirty="0">
                  <a:latin typeface="Arial Black"/>
                  <a:cs typeface="Arial Black"/>
                </a:endParaRPr>
              </a:p>
            </p:txBody>
          </p:sp>
          <p:sp>
            <p:nvSpPr>
              <p:cNvPr id="8" name="Zylinder 7"/>
              <p:cNvSpPr/>
              <p:nvPr/>
            </p:nvSpPr>
            <p:spPr>
              <a:xfrm>
                <a:off x="197030" y="945191"/>
                <a:ext cx="5570097" cy="1079999"/>
              </a:xfrm>
              <a:prstGeom prst="can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de-DE" dirty="0" smtClean="0">
                    <a:latin typeface="Arial Black"/>
                    <a:cs typeface="Arial Black"/>
                  </a:rPr>
                  <a:t>6</a:t>
                </a:r>
              </a:p>
              <a:p>
                <a:pPr algn="ctr"/>
                <a:r>
                  <a:rPr lang="de-DE" dirty="0" smtClean="0">
                    <a:latin typeface="Arial Black"/>
                    <a:cs typeface="Arial Black"/>
                  </a:rPr>
                  <a:t>Darstellungsschicht </a:t>
                </a:r>
                <a:r>
                  <a:rPr lang="de-DE" dirty="0" smtClean="0">
                    <a:latin typeface="Arial Black"/>
                    <a:cs typeface="Arial Black"/>
                  </a:rPr>
                  <a:t>(</a:t>
                </a:r>
                <a:r>
                  <a:rPr lang="de-DE" dirty="0" err="1" smtClean="0">
                    <a:latin typeface="Arial Black"/>
                    <a:cs typeface="Arial Black"/>
                  </a:rPr>
                  <a:t>Presentation</a:t>
                </a:r>
                <a:r>
                  <a:rPr lang="de-DE" dirty="0" smtClean="0">
                    <a:latin typeface="Arial Black"/>
                    <a:cs typeface="Arial Black"/>
                  </a:rPr>
                  <a:t> Layer)</a:t>
                </a:r>
                <a:endParaRPr lang="de-DE" dirty="0">
                  <a:latin typeface="Arial Black"/>
                  <a:cs typeface="Arial Black"/>
                </a:endParaRPr>
              </a:p>
            </p:txBody>
          </p:sp>
          <p:sp>
            <p:nvSpPr>
              <p:cNvPr id="9" name="Zylinder 8"/>
              <p:cNvSpPr/>
              <p:nvPr/>
            </p:nvSpPr>
            <p:spPr>
              <a:xfrm>
                <a:off x="197030" y="35372"/>
                <a:ext cx="5570097" cy="1079999"/>
              </a:xfrm>
              <a:prstGeom prst="can">
                <a:avLst/>
              </a:prstGeom>
              <a:solidFill>
                <a:schemeClr val="tx2"/>
              </a:solidFill>
              <a:ln w="28575" cmpd="sng">
                <a:solidFill>
                  <a:schemeClr val="tx2">
                    <a:lumMod val="5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de-DE" dirty="0" smtClean="0">
                    <a:latin typeface="Arial Black"/>
                    <a:cs typeface="Arial Black"/>
                  </a:rPr>
                  <a:t>7</a:t>
                </a:r>
              </a:p>
              <a:p>
                <a:pPr algn="ctr"/>
                <a:r>
                  <a:rPr lang="de-DE" dirty="0" smtClean="0">
                    <a:latin typeface="Arial Black"/>
                    <a:cs typeface="Arial Black"/>
                  </a:rPr>
                  <a:t>Anwendungsschicht </a:t>
                </a:r>
                <a:r>
                  <a:rPr lang="de-DE" dirty="0" smtClean="0">
                    <a:latin typeface="Arial Black"/>
                    <a:cs typeface="Arial Black"/>
                  </a:rPr>
                  <a:t>(</a:t>
                </a:r>
                <a:r>
                  <a:rPr lang="de-DE" dirty="0" err="1" smtClean="0">
                    <a:latin typeface="Arial Black"/>
                    <a:cs typeface="Arial Black"/>
                  </a:rPr>
                  <a:t>Application</a:t>
                </a:r>
                <a:r>
                  <a:rPr lang="de-DE" dirty="0" smtClean="0">
                    <a:latin typeface="Arial Black"/>
                    <a:cs typeface="Arial Black"/>
                  </a:rPr>
                  <a:t> Layer)</a:t>
                </a:r>
                <a:endParaRPr lang="de-DE" dirty="0">
                  <a:latin typeface="Arial Black"/>
                  <a:cs typeface="Arial Black"/>
                </a:endParaRPr>
              </a:p>
            </p:txBody>
          </p:sp>
          <p:sp>
            <p:nvSpPr>
              <p:cNvPr id="12" name="Geschweifte Klammer rechts 11"/>
              <p:cNvSpPr/>
              <p:nvPr/>
            </p:nvSpPr>
            <p:spPr>
              <a:xfrm>
                <a:off x="5840210" y="2916028"/>
                <a:ext cx="345730" cy="3528000"/>
              </a:xfrm>
              <a:prstGeom prst="rightBrace">
                <a:avLst/>
              </a:prstGeom>
              <a:ln w="38100" cmpd="sng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de-DE" sz="2000"/>
              </a:p>
            </p:txBody>
          </p:sp>
          <p:sp>
            <p:nvSpPr>
              <p:cNvPr id="13" name="Geschweifte Klammer rechts 12"/>
              <p:cNvSpPr/>
              <p:nvPr/>
            </p:nvSpPr>
            <p:spPr>
              <a:xfrm>
                <a:off x="5840210" y="191092"/>
                <a:ext cx="345730" cy="2573738"/>
              </a:xfrm>
              <a:prstGeom prst="rightBrace">
                <a:avLst/>
              </a:prstGeom>
              <a:ln w="38100" cmpd="sng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2000"/>
              </a:p>
            </p:txBody>
          </p:sp>
        </p:grpSp>
        <p:sp>
          <p:nvSpPr>
            <p:cNvPr id="15" name="Rechteck 14"/>
            <p:cNvSpPr/>
            <p:nvPr/>
          </p:nvSpPr>
          <p:spPr>
            <a:xfrm>
              <a:off x="5964702" y="1264953"/>
              <a:ext cx="3359470" cy="49889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  <a:latin typeface="Arial Black"/>
                  <a:cs typeface="Arial Black"/>
                </a:rPr>
                <a:t>Anwendungsschichten</a:t>
              </a:r>
              <a:endParaRPr lang="de-DE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091739" y="4147048"/>
              <a:ext cx="3359470" cy="49889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  <a:latin typeface="Arial Black"/>
                  <a:cs typeface="Arial Black"/>
                </a:rPr>
                <a:t>Übertragungsschichten</a:t>
              </a:r>
            </a:p>
            <a:p>
              <a:pPr algn="ctr">
                <a:lnSpc>
                  <a:spcPct val="130000"/>
                </a:lnSpc>
              </a:pPr>
              <a:r>
                <a:rPr lang="de-DE" dirty="0" smtClean="0">
                  <a:solidFill>
                    <a:schemeClr val="tx1"/>
                  </a:solidFill>
                  <a:latin typeface="Arial Black"/>
                  <a:cs typeface="Arial Black"/>
                </a:rPr>
                <a:t>oder</a:t>
              </a:r>
              <a:endParaRPr lang="de-DE" dirty="0" smtClean="0">
                <a:solidFill>
                  <a:schemeClr val="tx1"/>
                </a:solidFill>
                <a:latin typeface="Arial Black"/>
                <a:cs typeface="Arial Black"/>
              </a:endParaRPr>
            </a:p>
            <a:p>
              <a:pPr algn="ctr"/>
              <a:r>
                <a:rPr lang="de-DE" dirty="0" smtClean="0">
                  <a:solidFill>
                    <a:schemeClr val="tx1"/>
                  </a:solidFill>
                  <a:latin typeface="Arial Black"/>
                  <a:cs typeface="Arial Black"/>
                </a:rPr>
                <a:t>Transportsystem</a:t>
              </a:r>
              <a:endParaRPr lang="de-DE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</p:grp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00"/>
            <a:ext cx="9144000" cy="652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2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Macintosh PowerPoint</Application>
  <PresentationFormat>Bildschirmpräsentation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Johannes Mayer</dc:creator>
  <cp:lastModifiedBy>Daniel Johannes Mayer</cp:lastModifiedBy>
  <cp:revision>3</cp:revision>
  <dcterms:created xsi:type="dcterms:W3CDTF">2016-01-12T18:29:27Z</dcterms:created>
  <dcterms:modified xsi:type="dcterms:W3CDTF">2016-01-12T19:03:26Z</dcterms:modified>
</cp:coreProperties>
</file>