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599"/>
  </p:normalViewPr>
  <p:slideViewPr>
    <p:cSldViewPr snapToGrid="0" snapToObjects="1">
      <p:cViewPr>
        <p:scale>
          <a:sx n="67" d="100"/>
          <a:sy n="67" d="100"/>
        </p:scale>
        <p:origin x="168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>
            <a:off x="1255363" y="2080"/>
            <a:ext cx="8776512" cy="6362205"/>
            <a:chOff x="356693" y="406400"/>
            <a:chExt cx="8776512" cy="6362205"/>
          </a:xfrm>
        </p:grpSpPr>
        <p:sp>
          <p:nvSpPr>
            <p:cNvPr id="6" name="Rechteck 5"/>
            <p:cNvSpPr/>
            <p:nvPr/>
          </p:nvSpPr>
          <p:spPr>
            <a:xfrm>
              <a:off x="356693" y="1058755"/>
              <a:ext cx="1729106" cy="56971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56693" y="406400"/>
              <a:ext cx="8776511" cy="6680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8574821" y="1092835"/>
              <a:ext cx="558383" cy="45258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122164" y="5612859"/>
              <a:ext cx="7011041" cy="1155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2103120" y="1076960"/>
              <a:ext cx="6461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8558530" y="107696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2103120" y="5598160"/>
              <a:ext cx="64617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2103120" y="1280160"/>
              <a:ext cx="6207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8329930" y="1280162"/>
              <a:ext cx="0" cy="43199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103122" y="5476240"/>
              <a:ext cx="621143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flipV="1">
              <a:off x="7843520" y="4897120"/>
              <a:ext cx="0" cy="559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Halbbogen 16"/>
            <p:cNvSpPr/>
            <p:nvPr/>
          </p:nvSpPr>
          <p:spPr>
            <a:xfrm rot="16200000">
              <a:off x="7240019" y="4891154"/>
              <a:ext cx="1056640" cy="1080000"/>
            </a:xfrm>
            <a:prstGeom prst="blockArc">
              <a:avLst>
                <a:gd name="adj1" fmla="val 16177639"/>
                <a:gd name="adj2" fmla="val 210774"/>
                <a:gd name="adj3" fmla="val 29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 rot="5400000">
              <a:off x="5242411" y="-2027408"/>
              <a:ext cx="180000" cy="6420486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10800000">
              <a:off x="8347075" y="1243539"/>
              <a:ext cx="195576" cy="433811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5400000">
              <a:off x="5171523" y="2442291"/>
              <a:ext cx="90000" cy="6188715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10800000">
              <a:off x="2122165" y="1300689"/>
              <a:ext cx="116210" cy="4155467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 Verbindung 21"/>
            <p:cNvCxnSpPr/>
            <p:nvPr/>
          </p:nvCxnSpPr>
          <p:spPr>
            <a:xfrm>
              <a:off x="2103120" y="107696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2256155" y="1280160"/>
              <a:ext cx="0" cy="41960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2333625" y="1971670"/>
              <a:ext cx="82550" cy="2916000"/>
            </a:xfrm>
            <a:prstGeom prst="rect">
              <a:avLst/>
            </a:prstGeom>
            <a:pattFill prst="lgConfetti">
              <a:fgClr>
                <a:srgbClr val="FF0000"/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25134" y="1332440"/>
              <a:ext cx="67955" cy="591609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2125134" y="2316690"/>
              <a:ext cx="67955" cy="998010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2125134" y="3396190"/>
              <a:ext cx="67955" cy="645585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125134" y="4418339"/>
              <a:ext cx="67955" cy="995036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1625" y="1835150"/>
              <a:ext cx="386715" cy="361974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 Verbindung 29"/>
            <p:cNvCxnSpPr/>
            <p:nvPr/>
          </p:nvCxnSpPr>
          <p:spPr>
            <a:xfrm>
              <a:off x="7921625" y="1835150"/>
              <a:ext cx="386715" cy="3621007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H="1">
              <a:off x="7921625" y="1835150"/>
              <a:ext cx="386715" cy="3621007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7921624" y="1310215"/>
              <a:ext cx="386715" cy="502710"/>
            </a:xfrm>
            <a:prstGeom prst="rect">
              <a:avLst/>
            </a:prstGeom>
            <a:noFill/>
            <a:ln w="190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val 32"/>
            <p:cNvSpPr/>
            <p:nvPr/>
          </p:nvSpPr>
          <p:spPr>
            <a:xfrm>
              <a:off x="8008619" y="1401233"/>
              <a:ext cx="212725" cy="320675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 rot="5400000">
              <a:off x="4217975" y="949321"/>
              <a:ext cx="1191471" cy="3438107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 rot="5400000">
              <a:off x="6196165" y="2409237"/>
              <a:ext cx="1191471" cy="51827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 rot="5400000">
              <a:off x="5035066" y="4575962"/>
              <a:ext cx="566345" cy="1189761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 rot="5400000">
              <a:off x="3104666" y="4575962"/>
              <a:ext cx="566345" cy="1189761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 rot="5400000">
              <a:off x="6288919" y="4691896"/>
              <a:ext cx="386715" cy="1137523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38"/>
            <p:cNvCxnSpPr/>
            <p:nvPr/>
          </p:nvCxnSpPr>
          <p:spPr>
            <a:xfrm rot="5400000">
              <a:off x="6288721" y="4691698"/>
              <a:ext cx="386715" cy="113792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rot="5400000" flipH="1">
              <a:off x="6288721" y="4691698"/>
              <a:ext cx="386715" cy="113792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 rot="5400000">
              <a:off x="4155513" y="4895289"/>
              <a:ext cx="386715" cy="73073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/>
            <p:nvPr/>
          </p:nvCxnSpPr>
          <p:spPr>
            <a:xfrm rot="5400000">
              <a:off x="4155386" y="4895162"/>
              <a:ext cx="386715" cy="730993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rot="5400000" flipH="1">
              <a:off x="4155386" y="4895162"/>
              <a:ext cx="386715" cy="730993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0800000">
              <a:off x="4817970" y="1322543"/>
              <a:ext cx="301173" cy="75009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/>
            <p:nvPr/>
          </p:nvCxnSpPr>
          <p:spPr>
            <a:xfrm rot="10800000">
              <a:off x="4817970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10800000" flipH="1">
              <a:off x="4817970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/>
            <p:cNvSpPr/>
            <p:nvPr/>
          </p:nvSpPr>
          <p:spPr>
            <a:xfrm rot="10800000">
              <a:off x="4511039" y="1322543"/>
              <a:ext cx="301173" cy="75009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 Verbindung 47"/>
            <p:cNvCxnSpPr/>
            <p:nvPr/>
          </p:nvCxnSpPr>
          <p:spPr>
            <a:xfrm rot="10800000">
              <a:off x="4511039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H="1">
              <a:off x="4511039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pierung 49"/>
            <p:cNvGrpSpPr/>
            <p:nvPr/>
          </p:nvGrpSpPr>
          <p:grpSpPr>
            <a:xfrm>
              <a:off x="4820849" y="3264111"/>
              <a:ext cx="301173" cy="759250"/>
              <a:chOff x="4820849" y="3264111"/>
              <a:chExt cx="301173" cy="759250"/>
            </a:xfrm>
          </p:grpSpPr>
          <p:sp>
            <p:nvSpPr>
              <p:cNvPr id="165" name="Rechteck 164"/>
              <p:cNvSpPr/>
              <p:nvPr/>
            </p:nvSpPr>
            <p:spPr>
              <a:xfrm rot="10800000">
                <a:off x="4820849" y="3264376"/>
                <a:ext cx="301173" cy="758985"/>
              </a:xfrm>
              <a:prstGeom prst="rect">
                <a:avLst/>
              </a:prstGeom>
              <a:noFill/>
              <a:ln w="1905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6" name="Gerade Verbindung 165"/>
              <p:cNvCxnSpPr/>
              <p:nvPr/>
            </p:nvCxnSpPr>
            <p:spPr>
              <a:xfrm rot="10800000">
                <a:off x="4820849" y="3264111"/>
                <a:ext cx="301173" cy="759250"/>
              </a:xfrm>
              <a:prstGeom prst="line">
                <a:avLst/>
              </a:prstGeom>
              <a:ln>
                <a:solidFill>
                  <a:srgbClr val="98480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166"/>
              <p:cNvCxnSpPr/>
              <p:nvPr/>
            </p:nvCxnSpPr>
            <p:spPr>
              <a:xfrm rot="10800000" flipH="1">
                <a:off x="4820849" y="3264111"/>
                <a:ext cx="301173" cy="759250"/>
              </a:xfrm>
              <a:prstGeom prst="line">
                <a:avLst/>
              </a:prstGeom>
              <a:ln>
                <a:solidFill>
                  <a:srgbClr val="98480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hteck 50"/>
            <p:cNvSpPr/>
            <p:nvPr/>
          </p:nvSpPr>
          <p:spPr>
            <a:xfrm rot="10800000">
              <a:off x="4513918" y="3264376"/>
              <a:ext cx="301173" cy="75898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 Verbindung 51"/>
            <p:cNvCxnSpPr/>
            <p:nvPr/>
          </p:nvCxnSpPr>
          <p:spPr>
            <a:xfrm rot="10800000">
              <a:off x="4513918" y="3264111"/>
              <a:ext cx="301173" cy="75925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rot="10800000" flipH="1">
              <a:off x="4513918" y="3264111"/>
              <a:ext cx="301173" cy="75925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bschrägung 53"/>
            <p:cNvSpPr/>
            <p:nvPr/>
          </p:nvSpPr>
          <p:spPr>
            <a:xfrm>
              <a:off x="3545839" y="214407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5" name="Abschrägung 54"/>
            <p:cNvSpPr/>
            <p:nvPr/>
          </p:nvSpPr>
          <p:spPr>
            <a:xfrm>
              <a:off x="3546621" y="2844150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6" name="Abschrägung 55"/>
            <p:cNvSpPr/>
            <p:nvPr/>
          </p:nvSpPr>
          <p:spPr>
            <a:xfrm>
              <a:off x="3170701" y="496855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7" name="Abschrägung 56"/>
            <p:cNvSpPr/>
            <p:nvPr/>
          </p:nvSpPr>
          <p:spPr>
            <a:xfrm>
              <a:off x="5467814" y="214407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8" name="Abschrägung 57"/>
            <p:cNvSpPr/>
            <p:nvPr/>
          </p:nvSpPr>
          <p:spPr>
            <a:xfrm>
              <a:off x="5467814" y="2844150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9" name="Abschrägung 58"/>
            <p:cNvSpPr/>
            <p:nvPr/>
          </p:nvSpPr>
          <p:spPr>
            <a:xfrm>
              <a:off x="5098823" y="496855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cxnSp>
          <p:nvCxnSpPr>
            <p:cNvPr id="60" name="Gerade Verbindung 59"/>
            <p:cNvCxnSpPr>
              <a:cxnSpLocks noChangeAspect="1"/>
            </p:cNvCxnSpPr>
            <p:nvPr/>
          </p:nvCxnSpPr>
          <p:spPr>
            <a:xfrm flipH="1">
              <a:off x="921493" y="721390"/>
              <a:ext cx="850592" cy="6047215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Bogen 60"/>
            <p:cNvSpPr/>
            <p:nvPr/>
          </p:nvSpPr>
          <p:spPr>
            <a:xfrm>
              <a:off x="1513295" y="2072639"/>
              <a:ext cx="720000" cy="322196"/>
            </a:xfrm>
            <a:prstGeom prst="arc">
              <a:avLst>
                <a:gd name="adj1" fmla="val 1851569"/>
                <a:gd name="adj2" fmla="val 999651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62" name="Gerade Verbindung 61"/>
            <p:cNvCxnSpPr>
              <a:cxnSpLocks/>
            </p:cNvCxnSpPr>
            <p:nvPr/>
          </p:nvCxnSpPr>
          <p:spPr>
            <a:xfrm>
              <a:off x="2256155" y="850253"/>
              <a:ext cx="6073775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cxnSpLocks/>
            </p:cNvCxnSpPr>
            <p:nvPr/>
          </p:nvCxnSpPr>
          <p:spPr>
            <a:xfrm flipV="1">
              <a:off x="8851718" y="1272836"/>
              <a:ext cx="0" cy="4203404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>
              <a:cxnSpLocks/>
            </p:cNvCxnSpPr>
            <p:nvPr/>
          </p:nvCxnSpPr>
          <p:spPr>
            <a:xfrm flipV="1">
              <a:off x="2258153" y="721390"/>
              <a:ext cx="0" cy="61105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>
              <a:cxnSpLocks/>
            </p:cNvCxnSpPr>
            <p:nvPr/>
          </p:nvCxnSpPr>
          <p:spPr>
            <a:xfrm flipV="1">
              <a:off x="8329930" y="721390"/>
              <a:ext cx="0" cy="61105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>
              <a:cxnSpLocks/>
            </p:cNvCxnSpPr>
            <p:nvPr/>
          </p:nvCxnSpPr>
          <p:spPr>
            <a:xfrm flipV="1">
              <a:off x="8308339" y="1280160"/>
              <a:ext cx="737232" cy="2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cxnSpLocks/>
            </p:cNvCxnSpPr>
            <p:nvPr/>
          </p:nvCxnSpPr>
          <p:spPr>
            <a:xfrm>
              <a:off x="8329930" y="5476240"/>
              <a:ext cx="706120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950641" y="558800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Länge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 rot="16200000">
              <a:off x="8405420" y="3220650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Breite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 rot="16200000">
              <a:off x="968907" y="1343442"/>
              <a:ext cx="1756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Fensterorientierung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2101210" y="152088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2671445" y="1074420"/>
              <a:ext cx="6461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ierung 72"/>
            <p:cNvGrpSpPr/>
            <p:nvPr/>
          </p:nvGrpSpPr>
          <p:grpSpPr>
            <a:xfrm>
              <a:off x="470071" y="3757079"/>
              <a:ext cx="1559717" cy="1606096"/>
              <a:chOff x="470071" y="3757079"/>
              <a:chExt cx="1559717" cy="1606096"/>
            </a:xfrm>
          </p:grpSpPr>
          <p:sp>
            <p:nvSpPr>
              <p:cNvPr id="103" name="Textfeld 102"/>
              <p:cNvSpPr txBox="1"/>
              <p:nvPr/>
            </p:nvSpPr>
            <p:spPr>
              <a:xfrm rot="5880000">
                <a:off x="1253742" y="3757081"/>
                <a:ext cx="216000" cy="215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 smtClean="0">
                    <a:latin typeface="Avenir Black"/>
                    <a:cs typeface="Avenir Black"/>
                  </a:rPr>
                  <a:t>W </a:t>
                </a:r>
                <a:endParaRPr lang="de-DE" sz="1200" b="1" dirty="0">
                  <a:latin typeface="Avenir Black"/>
                  <a:cs typeface="Avenir Black"/>
                </a:endParaRPr>
              </a:p>
            </p:txBody>
          </p:sp>
          <p:grpSp>
            <p:nvGrpSpPr>
              <p:cNvPr id="104" name="Gruppierung 103"/>
              <p:cNvGrpSpPr/>
              <p:nvPr/>
            </p:nvGrpSpPr>
            <p:grpSpPr>
              <a:xfrm>
                <a:off x="470071" y="4043944"/>
                <a:ext cx="1559717" cy="1319231"/>
                <a:chOff x="470071" y="4043944"/>
                <a:chExt cx="1559717" cy="1319231"/>
              </a:xfrm>
            </p:grpSpPr>
            <p:sp>
              <p:nvSpPr>
                <p:cNvPr id="105" name="Textfeld 104"/>
                <p:cNvSpPr txBox="1"/>
                <p:nvPr/>
              </p:nvSpPr>
              <p:spPr>
                <a:xfrm rot="5880000">
                  <a:off x="1744320" y="4534290"/>
                  <a:ext cx="2939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ctr">
                    <a:defRPr sz="1200" b="1">
                      <a:latin typeface="Avenir Black"/>
                      <a:cs typeface="Avenir Black"/>
                    </a:defRPr>
                  </a:lvl1pPr>
                </a:lstStyle>
                <a:p>
                  <a:r>
                    <a:rPr lang="de-DE" dirty="0"/>
                    <a:t>N</a:t>
                  </a:r>
                </a:p>
              </p:txBody>
            </p:sp>
            <p:grpSp>
              <p:nvGrpSpPr>
                <p:cNvPr id="106" name="Gruppierung 105"/>
                <p:cNvGrpSpPr/>
                <p:nvPr/>
              </p:nvGrpSpPr>
              <p:grpSpPr>
                <a:xfrm>
                  <a:off x="470071" y="4043944"/>
                  <a:ext cx="1299849" cy="1079551"/>
                  <a:chOff x="470071" y="4043944"/>
                  <a:chExt cx="1299849" cy="1079551"/>
                </a:xfrm>
              </p:grpSpPr>
              <p:sp>
                <p:nvSpPr>
                  <p:cNvPr id="108" name="Rechtwinkliges Dreieck 107"/>
                  <p:cNvSpPr/>
                  <p:nvPr/>
                </p:nvSpPr>
                <p:spPr>
                  <a:xfrm rot="8574485" flipH="1">
                    <a:off x="1365765" y="4589126"/>
                    <a:ext cx="66926" cy="33236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09" name="Rechtwinkliges Dreieck 108"/>
                  <p:cNvSpPr/>
                  <p:nvPr/>
                </p:nvSpPr>
                <p:spPr>
                  <a:xfrm rot="19374485">
                    <a:off x="1245497" y="4563002"/>
                    <a:ext cx="66926" cy="6647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0" name="Rechtwinkliges Dreieck 109"/>
                  <p:cNvSpPr/>
                  <p:nvPr/>
                </p:nvSpPr>
                <p:spPr>
                  <a:xfrm rot="8574485">
                    <a:off x="1312380" y="4629488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" name="Rechtwinkliges Dreieck 110"/>
                  <p:cNvSpPr/>
                  <p:nvPr/>
                </p:nvSpPr>
                <p:spPr>
                  <a:xfrm rot="19374485" flipH="1">
                    <a:off x="1192875" y="4605638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" name="Rechtwinkliges Dreieck 111"/>
                  <p:cNvSpPr/>
                  <p:nvPr/>
                </p:nvSpPr>
                <p:spPr>
                  <a:xfrm rot="19374485" flipH="1" flipV="1">
                    <a:off x="1312380" y="4629488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3" name="Rechtwinkliges Dreieck 112"/>
                  <p:cNvSpPr/>
                  <p:nvPr/>
                </p:nvSpPr>
                <p:spPr>
                  <a:xfrm rot="19374485" flipH="1">
                    <a:off x="1192875" y="4605638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14" name="Gerade Verbindung 113"/>
                  <p:cNvCxnSpPr/>
                  <p:nvPr/>
                </p:nvCxnSpPr>
                <p:spPr>
                  <a:xfrm rot="8574485">
                    <a:off x="1212889" y="4663064"/>
                    <a:ext cx="65587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htwinkliges Dreieck 114"/>
                  <p:cNvSpPr/>
                  <p:nvPr/>
                </p:nvSpPr>
                <p:spPr>
                  <a:xfrm rot="13974485" flipH="1">
                    <a:off x="1033473" y="4587521"/>
                    <a:ext cx="66473" cy="33462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6" name="Rechtwinkliges Dreieck 115"/>
                  <p:cNvSpPr/>
                  <p:nvPr/>
                </p:nvSpPr>
                <p:spPr>
                  <a:xfrm rot="3174485">
                    <a:off x="1193626" y="4600285"/>
                    <a:ext cx="66473" cy="6692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7" name="Rechtwinkliges Dreieck 116"/>
                  <p:cNvSpPr/>
                  <p:nvPr/>
                </p:nvSpPr>
                <p:spPr>
                  <a:xfrm rot="13974485">
                    <a:off x="993383" y="4534498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8" name="Rechtwinkliges Dreieck 117"/>
                  <p:cNvSpPr/>
                  <p:nvPr/>
                </p:nvSpPr>
                <p:spPr>
                  <a:xfrm rot="3174485" flipH="1">
                    <a:off x="1152521" y="4549303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9" name="Rechtwinkliges Dreieck 118"/>
                  <p:cNvSpPr/>
                  <p:nvPr/>
                </p:nvSpPr>
                <p:spPr>
                  <a:xfrm rot="3174485" flipH="1" flipV="1">
                    <a:off x="993384" y="4534498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0" name="Rechtwinkliges Dreieck 119"/>
                  <p:cNvSpPr/>
                  <p:nvPr/>
                </p:nvSpPr>
                <p:spPr>
                  <a:xfrm rot="3174485" flipH="1">
                    <a:off x="1152521" y="4549303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21" name="Gerade Verbindung 120"/>
                  <p:cNvCxnSpPr/>
                  <p:nvPr/>
                </p:nvCxnSpPr>
                <p:spPr>
                  <a:xfrm rot="13974485">
                    <a:off x="1127556" y="4600968"/>
                    <a:ext cx="65144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htwinkliges Dreieck 121"/>
                  <p:cNvSpPr/>
                  <p:nvPr/>
                </p:nvSpPr>
                <p:spPr>
                  <a:xfrm rot="19374485" flipH="1">
                    <a:off x="1035327" y="4255363"/>
                    <a:ext cx="66926" cy="33236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3" name="Rechtwinkliges Dreieck 122"/>
                  <p:cNvSpPr/>
                  <p:nvPr/>
                </p:nvSpPr>
                <p:spPr>
                  <a:xfrm rot="8574485">
                    <a:off x="1155595" y="4547376"/>
                    <a:ext cx="66926" cy="6647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4" name="Rechtwinkliges Dreieck 123"/>
                  <p:cNvSpPr/>
                  <p:nvPr/>
                </p:nvSpPr>
                <p:spPr>
                  <a:xfrm rot="19374485">
                    <a:off x="1088711" y="4215001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5" name="Rechtwinkliges Dreieck 124"/>
                  <p:cNvSpPr/>
                  <p:nvPr/>
                </p:nvSpPr>
                <p:spPr>
                  <a:xfrm rot="8574485" flipH="1">
                    <a:off x="1208216" y="4507270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htwinkliges Dreieck 125"/>
                  <p:cNvSpPr/>
                  <p:nvPr/>
                </p:nvSpPr>
                <p:spPr>
                  <a:xfrm rot="8574485" flipH="1" flipV="1">
                    <a:off x="1088711" y="4215001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7" name="Rechtwinkliges Dreieck 126"/>
                  <p:cNvSpPr/>
                  <p:nvPr/>
                </p:nvSpPr>
                <p:spPr>
                  <a:xfrm rot="8574485" flipH="1">
                    <a:off x="1208216" y="4507271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28" name="Gerade Verbindung 127"/>
                  <p:cNvCxnSpPr/>
                  <p:nvPr/>
                </p:nvCxnSpPr>
                <p:spPr>
                  <a:xfrm rot="19374485">
                    <a:off x="1189540" y="4513787"/>
                    <a:ext cx="65587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htwinkliges Dreieck 128"/>
                  <p:cNvSpPr/>
                  <p:nvPr/>
                </p:nvSpPr>
                <p:spPr>
                  <a:xfrm rot="3174485" flipH="1">
                    <a:off x="1370478" y="4254438"/>
                    <a:ext cx="66473" cy="33462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0" name="Rechtwinkliges Dreieck 129"/>
                  <p:cNvSpPr/>
                  <p:nvPr/>
                </p:nvSpPr>
                <p:spPr>
                  <a:xfrm rot="13974485">
                    <a:off x="1210325" y="4509376"/>
                    <a:ext cx="66473" cy="6692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1" name="Rechtwinkliges Dreieck 130"/>
                  <p:cNvSpPr/>
                  <p:nvPr/>
                </p:nvSpPr>
                <p:spPr>
                  <a:xfrm rot="3174485">
                    <a:off x="1410568" y="4307461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" name="Rechtwinkliges Dreieck 131"/>
                  <p:cNvSpPr/>
                  <p:nvPr/>
                </p:nvSpPr>
                <p:spPr>
                  <a:xfrm rot="13974485" flipH="1">
                    <a:off x="1251430" y="4562905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" name="Rechtwinkliges Dreieck 132"/>
                  <p:cNvSpPr/>
                  <p:nvPr/>
                </p:nvSpPr>
                <p:spPr>
                  <a:xfrm rot="13974485" flipH="1" flipV="1">
                    <a:off x="1410567" y="4307461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4" name="Rechtwinkliges Dreieck 133"/>
                  <p:cNvSpPr/>
                  <p:nvPr/>
                </p:nvSpPr>
                <p:spPr>
                  <a:xfrm rot="13974485" flipH="1">
                    <a:off x="1251430" y="4562905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35" name="Gerade Verbindung 134"/>
                  <p:cNvCxnSpPr/>
                  <p:nvPr/>
                </p:nvCxnSpPr>
                <p:spPr>
                  <a:xfrm rot="3174485">
                    <a:off x="1277724" y="4575618"/>
                    <a:ext cx="65144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echtwinkliges Dreieck 135"/>
                  <p:cNvSpPr/>
                  <p:nvPr/>
                </p:nvSpPr>
                <p:spPr>
                  <a:xfrm rot="5880000" flipH="1">
                    <a:off x="1503602" y="4365364"/>
                    <a:ext cx="89370" cy="44326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7" name="Rechtwinkliges Dreieck 136"/>
                  <p:cNvSpPr/>
                  <p:nvPr/>
                </p:nvSpPr>
                <p:spPr>
                  <a:xfrm rot="16680000">
                    <a:off x="1240231" y="4505656"/>
                    <a:ext cx="89370" cy="88653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8" name="Rechtwinkliges Dreieck 137"/>
                  <p:cNvSpPr/>
                  <p:nvPr/>
                </p:nvSpPr>
                <p:spPr>
                  <a:xfrm rot="5880000">
                    <a:off x="1491164" y="4453863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Rechtwinkliges Dreieck 138"/>
                  <p:cNvSpPr/>
                  <p:nvPr/>
                </p:nvSpPr>
                <p:spPr>
                  <a:xfrm rot="16680000" flipH="1">
                    <a:off x="1229463" y="4596077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0" name="Rechtwinkliges Dreieck 139"/>
                  <p:cNvSpPr/>
                  <p:nvPr/>
                </p:nvSpPr>
                <p:spPr>
                  <a:xfrm rot="16680000" flipH="1" flipV="1">
                    <a:off x="1491164" y="4453863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1" name="Rechtwinkliges Dreieck 140"/>
                  <p:cNvSpPr/>
                  <p:nvPr/>
                </p:nvSpPr>
                <p:spPr>
                  <a:xfrm rot="16680000" flipH="1">
                    <a:off x="1229463" y="4596077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42" name="Gerade Verbindung 141"/>
                  <p:cNvCxnSpPr/>
                  <p:nvPr/>
                </p:nvCxnSpPr>
                <p:spPr>
                  <a:xfrm rot="5880000">
                    <a:off x="1272596" y="4644547"/>
                    <a:ext cx="87583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Rechtwinkliges Dreieck 142"/>
                  <p:cNvSpPr/>
                  <p:nvPr/>
                </p:nvSpPr>
                <p:spPr>
                  <a:xfrm rot="11280000" flipH="1">
                    <a:off x="1189367" y="4676647"/>
                    <a:ext cx="88653" cy="44684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4" name="Rechtwinkliges Dreieck 143"/>
                  <p:cNvSpPr/>
                  <p:nvPr/>
                </p:nvSpPr>
                <p:spPr>
                  <a:xfrm rot="480000">
                    <a:off x="1226681" y="4589886"/>
                    <a:ext cx="88653" cy="8937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5" name="Rechtwinkliges Dreieck 144"/>
                  <p:cNvSpPr/>
                  <p:nvPr/>
                </p:nvSpPr>
                <p:spPr>
                  <a:xfrm rot="11280000">
                    <a:off x="1101577" y="4664309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6" name="Rechtwinkliges Dreieck 145"/>
                  <p:cNvSpPr/>
                  <p:nvPr/>
                </p:nvSpPr>
                <p:spPr>
                  <a:xfrm rot="480000" flipH="1">
                    <a:off x="1138654" y="4580933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7" name="Rechtwinkliges Dreieck 146"/>
                  <p:cNvSpPr/>
                  <p:nvPr/>
                </p:nvSpPr>
                <p:spPr>
                  <a:xfrm rot="480000" flipH="1" flipV="1">
                    <a:off x="1101577" y="4664309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8" name="Rechtwinkliges Dreieck 147"/>
                  <p:cNvSpPr/>
                  <p:nvPr/>
                </p:nvSpPr>
                <p:spPr>
                  <a:xfrm rot="480000" flipH="1">
                    <a:off x="1138654" y="4580932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49" name="Gerade Verbindung 148"/>
                  <p:cNvCxnSpPr/>
                  <p:nvPr/>
                </p:nvCxnSpPr>
                <p:spPr>
                  <a:xfrm rot="11280000">
                    <a:off x="1133661" y="4666498"/>
                    <a:ext cx="8688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Rechtwinkliges Dreieck 149"/>
                  <p:cNvSpPr/>
                  <p:nvPr/>
                </p:nvSpPr>
                <p:spPr>
                  <a:xfrm rot="16680000" flipH="1">
                    <a:off x="877215" y="4361328"/>
                    <a:ext cx="89370" cy="44326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1" name="Rechtwinkliges Dreieck 150"/>
                  <p:cNvSpPr/>
                  <p:nvPr/>
                </p:nvSpPr>
                <p:spPr>
                  <a:xfrm rot="5880000">
                    <a:off x="1140586" y="4575648"/>
                    <a:ext cx="89370" cy="88653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2" name="Rechtwinkliges Dreieck 151"/>
                  <p:cNvSpPr/>
                  <p:nvPr/>
                </p:nvSpPr>
                <p:spPr>
                  <a:xfrm rot="16680000">
                    <a:off x="889652" y="4272828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3" name="Rechtwinkliges Dreieck 152"/>
                  <p:cNvSpPr/>
                  <p:nvPr/>
                </p:nvSpPr>
                <p:spPr>
                  <a:xfrm rot="5880000" flipH="1">
                    <a:off x="1151353" y="4488600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4" name="Rechtwinkliges Dreieck 153"/>
                  <p:cNvSpPr/>
                  <p:nvPr/>
                </p:nvSpPr>
                <p:spPr>
                  <a:xfrm rot="5880000" flipH="1" flipV="1">
                    <a:off x="889652" y="4272828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5" name="Rechtwinkliges Dreieck 154"/>
                  <p:cNvSpPr/>
                  <p:nvPr/>
                </p:nvSpPr>
                <p:spPr>
                  <a:xfrm rot="5880000" flipH="1">
                    <a:off x="1151353" y="4488601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56" name="Gerade Verbindung 155"/>
                  <p:cNvCxnSpPr/>
                  <p:nvPr/>
                </p:nvCxnSpPr>
                <p:spPr>
                  <a:xfrm rot="16680000">
                    <a:off x="1110007" y="4525410"/>
                    <a:ext cx="87583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Rechtwinkliges Dreieck 156"/>
                  <p:cNvSpPr/>
                  <p:nvPr/>
                </p:nvSpPr>
                <p:spPr>
                  <a:xfrm rot="480000" flipH="1">
                    <a:off x="1194189" y="4043944"/>
                    <a:ext cx="88653" cy="44684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8" name="Rechtwinkliges Dreieck 157"/>
                  <p:cNvSpPr/>
                  <p:nvPr/>
                </p:nvSpPr>
                <p:spPr>
                  <a:xfrm rot="11280000">
                    <a:off x="1156875" y="4488183"/>
                    <a:ext cx="88653" cy="8937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9" name="Rechtwinkliges Dreieck 158"/>
                  <p:cNvSpPr/>
                  <p:nvPr/>
                </p:nvSpPr>
                <p:spPr>
                  <a:xfrm rot="480000">
                    <a:off x="1281979" y="4056282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0" name="Rechtwinkliges Dreieck 159"/>
                  <p:cNvSpPr/>
                  <p:nvPr/>
                </p:nvSpPr>
                <p:spPr>
                  <a:xfrm rot="11280000" flipH="1">
                    <a:off x="1244902" y="4500538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1" name="Rechtwinkliges Dreieck 160"/>
                  <p:cNvSpPr/>
                  <p:nvPr/>
                </p:nvSpPr>
                <p:spPr>
                  <a:xfrm rot="11280000" flipH="1" flipV="1">
                    <a:off x="1281979" y="4056283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62" name="Rechtwinkliges Dreieck 161"/>
                  <p:cNvSpPr/>
                  <p:nvPr/>
                </p:nvSpPr>
                <p:spPr>
                  <a:xfrm rot="11280000" flipH="1">
                    <a:off x="1244902" y="4500538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63" name="Gerade Verbindung 162"/>
                  <p:cNvCxnSpPr/>
                  <p:nvPr/>
                </p:nvCxnSpPr>
                <p:spPr>
                  <a:xfrm rot="480000">
                    <a:off x="1251668" y="4500941"/>
                    <a:ext cx="8688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Textfeld 163"/>
                  <p:cNvSpPr txBox="1"/>
                  <p:nvPr/>
                </p:nvSpPr>
                <p:spPr>
                  <a:xfrm rot="5880000">
                    <a:off x="446377" y="4352967"/>
                    <a:ext cx="32438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de-DE"/>
                    </a:defPPr>
                    <a:lvl1pPr algn="ctr">
                      <a:defRPr sz="1200" b="1">
                        <a:latin typeface="Avenir Black"/>
                        <a:cs typeface="Avenir Black"/>
                      </a:defRPr>
                    </a:lvl1pPr>
                  </a:lstStyle>
                  <a:p>
                    <a:r>
                      <a:rPr lang="de-DE" dirty="0"/>
                      <a:t>S</a:t>
                    </a:r>
                  </a:p>
                </p:txBody>
              </p:sp>
            </p:grpSp>
            <p:sp>
              <p:nvSpPr>
                <p:cNvPr id="107" name="Textfeld 106"/>
                <p:cNvSpPr txBox="1"/>
                <p:nvPr/>
              </p:nvSpPr>
              <p:spPr>
                <a:xfrm rot="5880000">
                  <a:off x="997930" y="5079835"/>
                  <a:ext cx="289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ctr">
                    <a:defRPr sz="1200" b="1">
                      <a:latin typeface="Avenir Black"/>
                      <a:cs typeface="Avenir Black"/>
                    </a:defRPr>
                  </a:lvl1pPr>
                </a:lstStyle>
                <a:p>
                  <a:r>
                    <a:rPr lang="de-DE" dirty="0"/>
                    <a:t>O</a:t>
                  </a:r>
                </a:p>
              </p:txBody>
            </p:sp>
          </p:grpSp>
        </p:grpSp>
        <p:sp>
          <p:nvSpPr>
            <p:cNvPr id="74" name="Rechteck 73"/>
            <p:cNvSpPr/>
            <p:nvPr/>
          </p:nvSpPr>
          <p:spPr>
            <a:xfrm>
              <a:off x="448846" y="6076377"/>
              <a:ext cx="8636722" cy="637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5" name="Gruppierung 74"/>
            <p:cNvGrpSpPr/>
            <p:nvPr/>
          </p:nvGrpSpPr>
          <p:grpSpPr>
            <a:xfrm>
              <a:off x="633860" y="6369754"/>
              <a:ext cx="1498509" cy="276999"/>
              <a:chOff x="549190" y="6369754"/>
              <a:chExt cx="1498509" cy="276999"/>
            </a:xfrm>
          </p:grpSpPr>
          <p:sp>
            <p:nvSpPr>
              <p:cNvPr id="101" name="Rechteck 100"/>
              <p:cNvSpPr/>
              <p:nvPr/>
            </p:nvSpPr>
            <p:spPr>
              <a:xfrm rot="10800000">
                <a:off x="549190" y="6415952"/>
                <a:ext cx="180000" cy="179937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prstClr val="white"/>
                </a:bgClr>
              </a:patt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Textfeld 101"/>
              <p:cNvSpPr txBox="1"/>
              <p:nvPr/>
            </p:nvSpPr>
            <p:spPr>
              <a:xfrm>
                <a:off x="733648" y="6369754"/>
                <a:ext cx="1314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595959"/>
                    </a:solidFill>
                    <a:latin typeface="Avenir Book"/>
                    <a:cs typeface="Avenir Book"/>
                  </a:rPr>
                  <a:t>Betonwand</a:t>
                </a:r>
                <a:endParaRPr lang="de-DE" sz="1200" b="1" dirty="0">
                  <a:solidFill>
                    <a:srgbClr val="595959"/>
                  </a:solidFill>
                  <a:latin typeface="Avenir Book"/>
                  <a:cs typeface="Avenir Book"/>
                </a:endParaRPr>
              </a:p>
            </p:txBody>
          </p:sp>
        </p:grpSp>
        <p:grpSp>
          <p:nvGrpSpPr>
            <p:cNvPr id="76" name="Gruppierung 75"/>
            <p:cNvGrpSpPr/>
            <p:nvPr/>
          </p:nvGrpSpPr>
          <p:grpSpPr>
            <a:xfrm>
              <a:off x="7423769" y="6369754"/>
              <a:ext cx="1588583" cy="276999"/>
              <a:chOff x="7523249" y="6369754"/>
              <a:chExt cx="1588583" cy="276999"/>
            </a:xfrm>
          </p:grpSpPr>
          <p:sp>
            <p:nvSpPr>
              <p:cNvPr id="99" name="Textfeld 98"/>
              <p:cNvSpPr txBox="1"/>
              <p:nvPr/>
            </p:nvSpPr>
            <p:spPr>
              <a:xfrm>
                <a:off x="7708884" y="6369754"/>
                <a:ext cx="1402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venir Book"/>
                    <a:cs typeface="Avenir Book"/>
                  </a:rPr>
                  <a:t>Außenumgebung</a:t>
                </a:r>
                <a:endParaRPr lang="de-DE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00" name="Rechteck 99"/>
              <p:cNvSpPr/>
              <p:nvPr/>
            </p:nvSpPr>
            <p:spPr>
              <a:xfrm rot="5400000">
                <a:off x="7523249" y="6415953"/>
                <a:ext cx="180000" cy="179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7" name="Gruppierung 76"/>
            <p:cNvGrpSpPr/>
            <p:nvPr/>
          </p:nvGrpSpPr>
          <p:grpSpPr>
            <a:xfrm>
              <a:off x="6288279" y="6369754"/>
              <a:ext cx="1024820" cy="276999"/>
              <a:chOff x="6419509" y="6369754"/>
              <a:chExt cx="1024820" cy="276999"/>
            </a:xfrm>
          </p:grpSpPr>
          <p:sp>
            <p:nvSpPr>
              <p:cNvPr id="94" name="Textfeld 93"/>
              <p:cNvSpPr txBox="1"/>
              <p:nvPr/>
            </p:nvSpPr>
            <p:spPr>
              <a:xfrm>
                <a:off x="6609114" y="6369754"/>
                <a:ext cx="835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Book"/>
                    <a:cs typeface="Avenir Book"/>
                  </a:rPr>
                  <a:t>Gebäude</a:t>
                </a:r>
                <a:endPara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grpSp>
            <p:nvGrpSpPr>
              <p:cNvPr id="95" name="Gruppierung 94"/>
              <p:cNvGrpSpPr/>
              <p:nvPr/>
            </p:nvGrpSpPr>
            <p:grpSpPr>
              <a:xfrm>
                <a:off x="6419509" y="6415952"/>
                <a:ext cx="179999" cy="180000"/>
                <a:chOff x="4897469" y="3264111"/>
                <a:chExt cx="224553" cy="759250"/>
              </a:xfrm>
            </p:grpSpPr>
            <p:sp>
              <p:nvSpPr>
                <p:cNvPr id="96" name="Rechteck 95"/>
                <p:cNvSpPr/>
                <p:nvPr/>
              </p:nvSpPr>
              <p:spPr>
                <a:xfrm rot="10800000">
                  <a:off x="4897469" y="3264377"/>
                  <a:ext cx="224553" cy="7589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97" name="Gerade Verbindung 96"/>
                <p:cNvCxnSpPr/>
                <p:nvPr/>
              </p:nvCxnSpPr>
              <p:spPr>
                <a:xfrm rot="10800000">
                  <a:off x="4897469" y="3264111"/>
                  <a:ext cx="224553" cy="75925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Gerade Verbindung 97"/>
                <p:cNvCxnSpPr/>
                <p:nvPr/>
              </p:nvCxnSpPr>
              <p:spPr>
                <a:xfrm rot="10800000" flipH="1">
                  <a:off x="4897469" y="3264111"/>
                  <a:ext cx="224553" cy="75925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8" name="Textfeld 77"/>
            <p:cNvSpPr txBox="1"/>
            <p:nvPr/>
          </p:nvSpPr>
          <p:spPr>
            <a:xfrm>
              <a:off x="448846" y="6082335"/>
              <a:ext cx="1210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Legende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1892365" y="6369754"/>
              <a:ext cx="1146259" cy="276999"/>
              <a:chOff x="1788645" y="6369754"/>
              <a:chExt cx="1146259" cy="276999"/>
            </a:xfrm>
          </p:grpSpPr>
          <p:sp>
            <p:nvSpPr>
              <p:cNvPr id="92" name="Textfeld 91"/>
              <p:cNvSpPr txBox="1"/>
              <p:nvPr/>
            </p:nvSpPr>
            <p:spPr>
              <a:xfrm>
                <a:off x="1982044" y="6369754"/>
                <a:ext cx="952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0000FF"/>
                    </a:solidFill>
                    <a:latin typeface="Avenir Book"/>
                    <a:cs typeface="Avenir Book"/>
                  </a:rPr>
                  <a:t>Fenster</a:t>
                </a:r>
                <a:endParaRPr lang="de-DE" sz="1200" b="1" dirty="0">
                  <a:solidFill>
                    <a:srgbClr val="0000FF"/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8645" y="6415952"/>
                <a:ext cx="180000" cy="180000"/>
              </a:xfrm>
              <a:prstGeom prst="rect">
                <a:avLst/>
              </a:prstGeom>
              <a:pattFill prst="ltHorz">
                <a:fgClr>
                  <a:srgbClr val="0000FF"/>
                </a:fgClr>
                <a:bgClr>
                  <a:prstClr val="white"/>
                </a:bgClr>
              </a:patt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0" name="Gruppierung 79"/>
            <p:cNvGrpSpPr/>
            <p:nvPr/>
          </p:nvGrpSpPr>
          <p:grpSpPr>
            <a:xfrm>
              <a:off x="3954499" y="6369754"/>
              <a:ext cx="1299808" cy="276999"/>
              <a:chOff x="4104779" y="6369754"/>
              <a:chExt cx="1299808" cy="276999"/>
            </a:xfrm>
          </p:grpSpPr>
          <p:sp>
            <p:nvSpPr>
              <p:cNvPr id="87" name="Textfeld 86"/>
              <p:cNvSpPr txBox="1"/>
              <p:nvPr/>
            </p:nvSpPr>
            <p:spPr>
              <a:xfrm>
                <a:off x="4293503" y="6369754"/>
                <a:ext cx="1111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accent6">
                        <a:lumMod val="50000"/>
                      </a:schemeClr>
                    </a:solidFill>
                    <a:latin typeface="Avenir Book"/>
                    <a:cs typeface="Avenir Book"/>
                  </a:rPr>
                  <a:t>Schreibtisch</a:t>
                </a:r>
              </a:p>
            </p:txBody>
          </p:sp>
          <p:grpSp>
            <p:nvGrpSpPr>
              <p:cNvPr id="88" name="Gruppierung 87"/>
              <p:cNvGrpSpPr/>
              <p:nvPr/>
            </p:nvGrpSpPr>
            <p:grpSpPr>
              <a:xfrm>
                <a:off x="4104779" y="6415952"/>
                <a:ext cx="179999" cy="180000"/>
                <a:chOff x="4897469" y="3264111"/>
                <a:chExt cx="224553" cy="759250"/>
              </a:xfrm>
            </p:grpSpPr>
            <p:sp>
              <p:nvSpPr>
                <p:cNvPr id="89" name="Rechteck 88"/>
                <p:cNvSpPr/>
                <p:nvPr/>
              </p:nvSpPr>
              <p:spPr>
                <a:xfrm rot="10800000">
                  <a:off x="4897469" y="3264377"/>
                  <a:ext cx="224553" cy="758984"/>
                </a:xfrm>
                <a:prstGeom prst="rect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90" name="Gerade Verbindung 89"/>
                <p:cNvCxnSpPr/>
                <p:nvPr/>
              </p:nvCxnSpPr>
              <p:spPr>
                <a:xfrm rot="10800000">
                  <a:off x="4897469" y="3264111"/>
                  <a:ext cx="224553" cy="759250"/>
                </a:xfrm>
                <a:prstGeom prst="line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Gerade Verbindung 90"/>
                <p:cNvCxnSpPr/>
                <p:nvPr/>
              </p:nvCxnSpPr>
              <p:spPr>
                <a:xfrm rot="10800000" flipH="1">
                  <a:off x="4897469" y="3264111"/>
                  <a:ext cx="224553" cy="759250"/>
                </a:xfrm>
                <a:prstGeom prst="line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1" name="Gruppierung 80"/>
            <p:cNvGrpSpPr/>
            <p:nvPr/>
          </p:nvGrpSpPr>
          <p:grpSpPr>
            <a:xfrm>
              <a:off x="2904031" y="6369754"/>
              <a:ext cx="955579" cy="276999"/>
              <a:chOff x="2946361" y="6369754"/>
              <a:chExt cx="955579" cy="276999"/>
            </a:xfrm>
          </p:grpSpPr>
          <p:sp>
            <p:nvSpPr>
              <p:cNvPr id="85" name="Rechteck 84"/>
              <p:cNvSpPr/>
              <p:nvPr/>
            </p:nvSpPr>
            <p:spPr>
              <a:xfrm>
                <a:off x="2946361" y="6415952"/>
                <a:ext cx="180000" cy="180000"/>
              </a:xfrm>
              <a:prstGeom prst="rect">
                <a:avLst/>
              </a:prstGeom>
              <a:pattFill prst="lgConfetti">
                <a:fgClr>
                  <a:srgbClr val="FF0000"/>
                </a:fgClr>
                <a:bgClr>
                  <a:prstClr val="white"/>
                </a:bgClr>
              </a:patt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Textfeld 85"/>
              <p:cNvSpPr txBox="1"/>
              <p:nvPr/>
            </p:nvSpPr>
            <p:spPr>
              <a:xfrm>
                <a:off x="3140193" y="6369754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>
                    <a:solidFill>
                      <a:srgbClr val="FF0000"/>
                    </a:solidFill>
                    <a:latin typeface="Avenir Book"/>
                    <a:cs typeface="Avenir Book"/>
                  </a:rPr>
                  <a:t>Heizung</a:t>
                </a:r>
              </a:p>
            </p:txBody>
          </p:sp>
        </p:grpSp>
        <p:grpSp>
          <p:nvGrpSpPr>
            <p:cNvPr id="82" name="Gruppierung 81"/>
            <p:cNvGrpSpPr/>
            <p:nvPr/>
          </p:nvGrpSpPr>
          <p:grpSpPr>
            <a:xfrm>
              <a:off x="5263913" y="6369754"/>
              <a:ext cx="1175900" cy="276999"/>
              <a:chOff x="5261793" y="6369754"/>
              <a:chExt cx="1175900" cy="276999"/>
            </a:xfrm>
          </p:grpSpPr>
          <p:sp>
            <p:nvSpPr>
              <p:cNvPr id="83" name="Rechteck 82"/>
              <p:cNvSpPr/>
              <p:nvPr/>
            </p:nvSpPr>
            <p:spPr>
              <a:xfrm>
                <a:off x="5261793" y="6415952"/>
                <a:ext cx="180000" cy="180000"/>
              </a:xfrm>
              <a:prstGeom prst="rect">
                <a:avLst/>
              </a:prstGeom>
              <a:noFill/>
              <a:ln w="1905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5450434" y="6369754"/>
                <a:ext cx="9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accent6">
                        <a:lumMod val="50000"/>
                      </a:schemeClr>
                    </a:solidFill>
                    <a:latin typeface="Avenir Book"/>
                    <a:cs typeface="Avenir Book"/>
                  </a:rPr>
                  <a:t>Schrank</a:t>
                </a:r>
                <a:endParaRPr lang="de-DE" sz="1200" b="1" dirty="0">
                  <a:solidFill>
                    <a:schemeClr val="accent6">
                      <a:lumMod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0" y="200660"/>
            <a:ext cx="9009888" cy="6358128"/>
          </a:xfrm>
          <a:prstGeom prst="rect">
            <a:avLst/>
          </a:prstGeom>
        </p:spPr>
      </p:pic>
      <p:grpSp>
        <p:nvGrpSpPr>
          <p:cNvPr id="14" name="Gruppierung 13"/>
          <p:cNvGrpSpPr/>
          <p:nvPr/>
        </p:nvGrpSpPr>
        <p:grpSpPr>
          <a:xfrm>
            <a:off x="3644656" y="3435069"/>
            <a:ext cx="668773" cy="927909"/>
            <a:chOff x="4592651" y="3379931"/>
            <a:chExt cx="668773" cy="927909"/>
          </a:xfrm>
        </p:grpSpPr>
        <p:pic>
          <p:nvPicPr>
            <p:cNvPr id="3" name="Bild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4664" y="3606799"/>
              <a:ext cx="473358" cy="701041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7" name="Textfeld 6"/>
            <p:cNvSpPr txBox="1"/>
            <p:nvPr/>
          </p:nvSpPr>
          <p:spPr>
            <a:xfrm>
              <a:off x="4592651" y="3379931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>
                  <a:latin typeface="Avenir Black" charset="0"/>
                  <a:ea typeface="Avenir Black" charset="0"/>
                  <a:cs typeface="Avenir Black" charset="0"/>
                </a:rPr>
                <a:t>ABNM</a:t>
              </a:r>
              <a:endParaRPr lang="de-DE" sz="12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4379223" y="3019430"/>
            <a:ext cx="872355" cy="917080"/>
            <a:chOff x="397607" y="3262420"/>
            <a:chExt cx="872355" cy="917080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4" t="14261" r="71238" b="74713"/>
            <a:stretch/>
          </p:blipFill>
          <p:spPr>
            <a:xfrm>
              <a:off x="599168" y="3478459"/>
              <a:ext cx="469232" cy="701041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397607" y="3262420"/>
              <a:ext cx="87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>
                  <a:latin typeface="Avenir Black" charset="0"/>
                  <a:ea typeface="Avenir Black" charset="0"/>
                  <a:cs typeface="Avenir Black" charset="0"/>
                </a:rPr>
                <a:t>m</a:t>
              </a:r>
              <a:r>
                <a:rPr lang="de-DE" sz="1200" b="1" smtClean="0">
                  <a:latin typeface="Avenir Black" charset="0"/>
                  <a:ea typeface="Avenir Black" charset="0"/>
                  <a:cs typeface="Avenir Black" charset="0"/>
                </a:rPr>
                <a:t>c602_in</a:t>
              </a:r>
              <a:endParaRPr lang="de-DE" sz="12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4315130" y="1664107"/>
            <a:ext cx="989373" cy="917079"/>
            <a:chOff x="397607" y="1117599"/>
            <a:chExt cx="989373" cy="917079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4" t="14261" r="71238" b="74713"/>
            <a:stretch/>
          </p:blipFill>
          <p:spPr>
            <a:xfrm>
              <a:off x="657678" y="1117599"/>
              <a:ext cx="469232" cy="701041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397607" y="1757679"/>
              <a:ext cx="989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>
                  <a:latin typeface="Avenir Black" charset="0"/>
                  <a:ea typeface="Avenir Black" charset="0"/>
                  <a:cs typeface="Avenir Black" charset="0"/>
                </a:rPr>
                <a:t>mc602_out</a:t>
              </a:r>
              <a:endParaRPr lang="de-DE" sz="12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3646517" y="2139252"/>
            <a:ext cx="1064715" cy="937398"/>
            <a:chOff x="120180" y="4584281"/>
            <a:chExt cx="1064715" cy="937398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703" y="4584281"/>
              <a:ext cx="487671" cy="701041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10" name="Textfeld 9"/>
            <p:cNvSpPr txBox="1"/>
            <p:nvPr/>
          </p:nvSpPr>
          <p:spPr>
            <a:xfrm>
              <a:off x="120180" y="5244680"/>
              <a:ext cx="1064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latin typeface="Avenir Black" charset="0"/>
                  <a:ea typeface="Avenir Black" charset="0"/>
                  <a:cs typeface="Avenir Black" charset="0"/>
                </a:rPr>
                <a:t>mc602_flow</a:t>
              </a:r>
              <a:endParaRPr lang="de-DE" sz="12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4223330" y="4119517"/>
            <a:ext cx="1222963" cy="679423"/>
            <a:chOff x="4588557" y="253620"/>
            <a:chExt cx="2556111" cy="1420061"/>
          </a:xfrm>
          <a:solidFill>
            <a:schemeClr val="bg1"/>
          </a:solidFill>
        </p:grpSpPr>
        <p:pic>
          <p:nvPicPr>
            <p:cNvPr id="16" name="Bild 15"/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0000" l="0" r="89869">
                          <a14:foregroundMark x1="5556" y1="50000" x2="5556" y2="50000"/>
                        </a14:backgroundRemoval>
                      </a14:imgEffect>
                      <a14:imgEffect>
                        <a14:colorTemperature colorTemp="59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8557" y="253620"/>
              <a:ext cx="2556111" cy="1420061"/>
            </a:xfrm>
            <a:prstGeom prst="rect">
              <a:avLst/>
            </a:prstGeom>
            <a:grpFill/>
          </p:spPr>
        </p:pic>
        <p:sp>
          <p:nvSpPr>
            <p:cNvPr id="17" name="Rechteck 16"/>
            <p:cNvSpPr/>
            <p:nvPr/>
          </p:nvSpPr>
          <p:spPr>
            <a:xfrm>
              <a:off x="5322649" y="560896"/>
              <a:ext cx="1373081" cy="41559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de-DE" sz="1100" b="1" dirty="0" smtClean="0">
                  <a:latin typeface="Avenir Black" charset="0"/>
                  <a:ea typeface="Avenir Black" charset="0"/>
                  <a:cs typeface="Avenir Black" charset="0"/>
                </a:rPr>
                <a:t>Controller</a:t>
              </a:r>
              <a:endParaRPr lang="de-DE" sz="11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cxnSp>
        <p:nvCxnSpPr>
          <p:cNvPr id="19" name="Gerade Verbindung 18"/>
          <p:cNvCxnSpPr/>
          <p:nvPr/>
        </p:nvCxnSpPr>
        <p:spPr>
          <a:xfrm>
            <a:off x="3584984" y="1509038"/>
            <a:ext cx="0" cy="36437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213981" y="4703825"/>
            <a:ext cx="1232312" cy="26972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EX9132M</a:t>
            </a:r>
            <a:endParaRPr lang="de-DE" sz="14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4" name="Gerade Verbindung 23"/>
          <p:cNvCxnSpPr/>
          <p:nvPr/>
        </p:nvCxnSpPr>
        <p:spPr>
          <a:xfrm>
            <a:off x="3584984" y="5152829"/>
            <a:ext cx="482749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2" idx="2"/>
          </p:cNvCxnSpPr>
          <p:nvPr/>
        </p:nvCxnSpPr>
        <p:spPr>
          <a:xfrm>
            <a:off x="4830137" y="4973552"/>
            <a:ext cx="0" cy="15835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584984" y="1509038"/>
            <a:ext cx="1312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16037" y="2062173"/>
            <a:ext cx="949004" cy="32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3596525" y="2457892"/>
            <a:ext cx="33851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603302" y="3394111"/>
            <a:ext cx="96732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5446293" y="4838688"/>
            <a:ext cx="32458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5417806" y="3913533"/>
            <a:ext cx="968222" cy="26972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EX9024M</a:t>
            </a:r>
            <a:endParaRPr lang="de-DE" sz="14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6" name="Gerade Verbindung 55"/>
          <p:cNvCxnSpPr/>
          <p:nvPr/>
        </p:nvCxnSpPr>
        <p:spPr>
          <a:xfrm flipH="1" flipV="1">
            <a:off x="5770880" y="4204178"/>
            <a:ext cx="1" cy="62029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endCxn id="54" idx="1"/>
          </p:cNvCxnSpPr>
          <p:nvPr/>
        </p:nvCxnSpPr>
        <p:spPr>
          <a:xfrm flipV="1">
            <a:off x="4213170" y="4048397"/>
            <a:ext cx="1204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Bild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500" y="254000"/>
            <a:ext cx="9017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Avenir Black</vt:lpstr>
      <vt:lpstr>Avenir Book</vt:lpstr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27</cp:revision>
  <dcterms:created xsi:type="dcterms:W3CDTF">2016-03-07T13:54:17Z</dcterms:created>
  <dcterms:modified xsi:type="dcterms:W3CDTF">2016-03-30T20:48:43Z</dcterms:modified>
</cp:coreProperties>
</file>