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87" y="0"/>
            <a:ext cx="5116352" cy="35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7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9" y="209216"/>
            <a:ext cx="8178800" cy="57531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8401"/>
            <a:ext cx="12192000" cy="55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20</cp:revision>
  <dcterms:created xsi:type="dcterms:W3CDTF">2016-03-07T13:54:17Z</dcterms:created>
  <dcterms:modified xsi:type="dcterms:W3CDTF">2016-03-30T20:23:41Z</dcterms:modified>
</cp:coreProperties>
</file>