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27.03.16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2418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28" y="24064"/>
            <a:ext cx="7654424" cy="2301942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216150"/>
            <a:ext cx="9017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21</cp:revision>
  <dcterms:created xsi:type="dcterms:W3CDTF">2016-03-07T13:54:17Z</dcterms:created>
  <dcterms:modified xsi:type="dcterms:W3CDTF">2016-03-27T15:24:09Z</dcterms:modified>
</cp:coreProperties>
</file>