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4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/>
    <p:restoredTop sz="94648"/>
  </p:normalViewPr>
  <p:slideViewPr>
    <p:cSldViewPr snapToGrid="0" snapToObjects="1">
      <p:cViewPr>
        <p:scale>
          <a:sx n="78" d="100"/>
          <a:sy n="78" d="100"/>
        </p:scale>
        <p:origin x="139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3CF93-5E45-3941-8549-3B143DEE3F14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ACB5-84EE-8F48-8C72-36599E01E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5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31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66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03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98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01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50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8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4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4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46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ierung 35"/>
          <p:cNvGrpSpPr/>
          <p:nvPr/>
        </p:nvGrpSpPr>
        <p:grpSpPr>
          <a:xfrm>
            <a:off x="1426051" y="2481943"/>
            <a:ext cx="9000000" cy="4187142"/>
            <a:chOff x="1426051" y="2677885"/>
            <a:chExt cx="9000000" cy="3991200"/>
          </a:xfrm>
        </p:grpSpPr>
        <p:grpSp>
          <p:nvGrpSpPr>
            <p:cNvPr id="34" name="Gruppierung 33"/>
            <p:cNvGrpSpPr/>
            <p:nvPr/>
          </p:nvGrpSpPr>
          <p:grpSpPr>
            <a:xfrm>
              <a:off x="1426051" y="2677885"/>
              <a:ext cx="9000000" cy="3991199"/>
              <a:chOff x="1426051" y="304799"/>
              <a:chExt cx="9000000" cy="6364286"/>
            </a:xfrm>
          </p:grpSpPr>
          <p:sp>
            <p:nvSpPr>
              <p:cNvPr id="8" name="Rechteck 7"/>
              <p:cNvSpPr/>
              <p:nvPr/>
            </p:nvSpPr>
            <p:spPr>
              <a:xfrm>
                <a:off x="5926051" y="304799"/>
                <a:ext cx="4500000" cy="636428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" name="Rechteck 6"/>
              <p:cNvSpPr/>
              <p:nvPr/>
            </p:nvSpPr>
            <p:spPr>
              <a:xfrm>
                <a:off x="1426051" y="304799"/>
                <a:ext cx="4500000" cy="636428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5" name="Gerade Verbindung 14"/>
            <p:cNvCxnSpPr>
              <a:stCxn id="4" idx="0"/>
              <a:endCxn id="4" idx="2"/>
            </p:cNvCxnSpPr>
            <p:nvPr/>
          </p:nvCxnSpPr>
          <p:spPr>
            <a:xfrm>
              <a:off x="5926051" y="2677885"/>
              <a:ext cx="0" cy="399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hteck 3"/>
            <p:cNvSpPr>
              <a:spLocks noChangeAspect="1"/>
            </p:cNvSpPr>
            <p:nvPr/>
          </p:nvSpPr>
          <p:spPr>
            <a:xfrm>
              <a:off x="1426051" y="2677885"/>
              <a:ext cx="9000000" cy="399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606051" y="5638800"/>
              <a:ext cx="8640000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036759" y="5789150"/>
              <a:ext cx="20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solidFill>
                  <a:schemeClr val="tx1"/>
                </a:solidFill>
                <a:latin typeface="Avenir Black" charset="0"/>
                <a:ea typeface="Avenir Black" charset="0"/>
                <a:cs typeface="Avenir Black" charset="0"/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4870067" y="5789150"/>
              <a:ext cx="2088000" cy="28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solidFill>
                  <a:schemeClr val="tx1"/>
                </a:solidFill>
                <a:latin typeface="Avenir Black" charset="0"/>
                <a:ea typeface="Avenir Black" charset="0"/>
                <a:cs typeface="Avenir Black" charset="0"/>
              </a:endParaRPr>
            </a:p>
          </p:txBody>
        </p:sp>
        <p:cxnSp>
          <p:nvCxnSpPr>
            <p:cNvPr id="14" name="Gerade Verbindung mit Pfeil 13"/>
            <p:cNvCxnSpPr/>
            <p:nvPr/>
          </p:nvCxnSpPr>
          <p:spPr>
            <a:xfrm>
              <a:off x="7703375" y="5949905"/>
              <a:ext cx="1996787" cy="0"/>
            </a:xfrm>
            <a:prstGeom prst="straightConnector1">
              <a:avLst/>
            </a:prstGeom>
            <a:ln w="50800" cap="flat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hteck 16"/>
            <p:cNvSpPr/>
            <p:nvPr/>
          </p:nvSpPr>
          <p:spPr>
            <a:xfrm>
              <a:off x="4917514" y="6106267"/>
              <a:ext cx="1983876" cy="360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b="1" dirty="0" smtClean="0">
                  <a:latin typeface="Avenir Black" charset="0"/>
                  <a:ea typeface="Avenir Black" charset="0"/>
                  <a:cs typeface="Avenir Black" charset="0"/>
                </a:rPr>
                <a:t>Service Provider</a:t>
              </a:r>
              <a:endParaRPr lang="de-DE" b="1" dirty="0">
                <a:latin typeface="Avenir Black" charset="0"/>
                <a:ea typeface="Avenir Black" charset="0"/>
                <a:cs typeface="Avenir Black" charset="0"/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2300661" y="6106267"/>
              <a:ext cx="1552027" cy="360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b="1" dirty="0">
                  <a:latin typeface="Avenir Black" charset="0"/>
                  <a:ea typeface="Avenir Black" charset="0"/>
                  <a:cs typeface="Avenir Black" charset="0"/>
                </a:rPr>
                <a:t>Service User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8144980" y="6106267"/>
              <a:ext cx="1113575" cy="360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b="1" dirty="0" smtClean="0">
                  <a:latin typeface="Avenir Black" charset="0"/>
                  <a:ea typeface="Avenir Black" charset="0"/>
                  <a:cs typeface="Avenir Black" charset="0"/>
                </a:rPr>
                <a:t>Vorgang</a:t>
              </a:r>
              <a:endParaRPr lang="de-DE" b="1" dirty="0">
                <a:latin typeface="Avenir Black" charset="0"/>
                <a:ea typeface="Avenir Black" charset="0"/>
                <a:cs typeface="Avenir Black" charset="0"/>
              </a:endParaRPr>
            </a:p>
          </p:txBody>
        </p:sp>
        <p:grpSp>
          <p:nvGrpSpPr>
            <p:cNvPr id="30" name="Gruppierung 29"/>
            <p:cNvGrpSpPr/>
            <p:nvPr/>
          </p:nvGrpSpPr>
          <p:grpSpPr>
            <a:xfrm>
              <a:off x="3994047" y="2898235"/>
              <a:ext cx="1933109" cy="434495"/>
              <a:chOff x="4010376" y="955133"/>
              <a:chExt cx="1933109" cy="434495"/>
            </a:xfrm>
          </p:grpSpPr>
          <p:cxnSp>
            <p:nvCxnSpPr>
              <p:cNvPr id="21" name="Gerade Verbindung mit Pfeil 20"/>
              <p:cNvCxnSpPr/>
              <p:nvPr/>
            </p:nvCxnSpPr>
            <p:spPr>
              <a:xfrm>
                <a:off x="4143485" y="1389628"/>
                <a:ext cx="1800000" cy="0"/>
              </a:xfrm>
              <a:prstGeom prst="straightConnector1">
                <a:avLst/>
              </a:prstGeom>
              <a:ln w="50800" cap="flat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hteck 21"/>
              <p:cNvSpPr/>
              <p:nvPr/>
            </p:nvSpPr>
            <p:spPr>
              <a:xfrm>
                <a:off x="4010376" y="955133"/>
                <a:ext cx="1080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b="1" dirty="0" smtClean="0">
                    <a:latin typeface="Avenir Black" charset="0"/>
                    <a:ea typeface="Avenir Black" charset="0"/>
                    <a:cs typeface="Avenir Black" charset="0"/>
                  </a:rPr>
                  <a:t>Request</a:t>
                </a:r>
                <a:endParaRPr lang="de-DE" b="1" dirty="0">
                  <a:latin typeface="Avenir Black" charset="0"/>
                  <a:ea typeface="Avenir Black" charset="0"/>
                  <a:cs typeface="Avenir Black" charset="0"/>
                </a:endParaRPr>
              </a:p>
            </p:txBody>
          </p:sp>
        </p:grpSp>
        <p:grpSp>
          <p:nvGrpSpPr>
            <p:cNvPr id="31" name="Gruppierung 30"/>
            <p:cNvGrpSpPr/>
            <p:nvPr/>
          </p:nvGrpSpPr>
          <p:grpSpPr>
            <a:xfrm>
              <a:off x="3907486" y="3568730"/>
              <a:ext cx="2019670" cy="616085"/>
              <a:chOff x="3923815" y="2135544"/>
              <a:chExt cx="2019670" cy="616085"/>
            </a:xfrm>
          </p:grpSpPr>
          <p:sp>
            <p:nvSpPr>
              <p:cNvPr id="24" name="Rechteck 23"/>
              <p:cNvSpPr/>
              <p:nvPr/>
            </p:nvSpPr>
            <p:spPr>
              <a:xfrm>
                <a:off x="3923815" y="2135544"/>
                <a:ext cx="1253869" cy="6160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b="1" dirty="0" err="1" smtClean="0">
                    <a:latin typeface="Avenir Black" charset="0"/>
                    <a:ea typeface="Avenir Black" charset="0"/>
                    <a:cs typeface="Avenir Black" charset="0"/>
                  </a:rPr>
                  <a:t>Indication</a:t>
                </a:r>
                <a:endParaRPr lang="de-DE" b="1" dirty="0">
                  <a:latin typeface="Avenir Black" charset="0"/>
                  <a:ea typeface="Avenir Black" charset="0"/>
                  <a:cs typeface="Avenir Black" charset="0"/>
                </a:endParaRPr>
              </a:p>
              <a:p>
                <a:pPr algn="ctr"/>
                <a:endParaRPr lang="de-DE" b="1" dirty="0">
                  <a:latin typeface="Avenir Black" charset="0"/>
                  <a:ea typeface="Avenir Black" charset="0"/>
                  <a:cs typeface="Avenir Black" charset="0"/>
                </a:endParaRPr>
              </a:p>
            </p:txBody>
          </p:sp>
          <p:cxnSp>
            <p:nvCxnSpPr>
              <p:cNvPr id="26" name="Gerade Verbindung mit Pfeil 25"/>
              <p:cNvCxnSpPr/>
              <p:nvPr/>
            </p:nvCxnSpPr>
            <p:spPr>
              <a:xfrm>
                <a:off x="4143485" y="2579520"/>
                <a:ext cx="1800000" cy="0"/>
              </a:xfrm>
              <a:prstGeom prst="straightConnector1">
                <a:avLst/>
              </a:prstGeom>
              <a:ln w="50800" cap="flat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uppierung 31"/>
            <p:cNvGrpSpPr/>
            <p:nvPr/>
          </p:nvGrpSpPr>
          <p:grpSpPr>
            <a:xfrm>
              <a:off x="4126617" y="4248706"/>
              <a:ext cx="1800000" cy="449179"/>
              <a:chOff x="4108651" y="3321796"/>
              <a:chExt cx="1800000" cy="449179"/>
            </a:xfrm>
          </p:grpSpPr>
          <p:sp>
            <p:nvSpPr>
              <p:cNvPr id="23" name="Rechteck 22"/>
              <p:cNvSpPr/>
              <p:nvPr/>
            </p:nvSpPr>
            <p:spPr>
              <a:xfrm>
                <a:off x="4568723" y="3321796"/>
                <a:ext cx="1234632" cy="352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b="1" dirty="0">
                    <a:latin typeface="Avenir Black" charset="0"/>
                    <a:ea typeface="Avenir Black" charset="0"/>
                    <a:cs typeface="Avenir Black" charset="0"/>
                  </a:rPr>
                  <a:t>Response</a:t>
                </a:r>
                <a:endParaRPr lang="de-DE" b="1" dirty="0">
                  <a:latin typeface="Avenir Black" charset="0"/>
                  <a:ea typeface="Avenir Black" charset="0"/>
                  <a:cs typeface="Avenir Black" charset="0"/>
                </a:endParaRPr>
              </a:p>
            </p:txBody>
          </p:sp>
          <p:cxnSp>
            <p:nvCxnSpPr>
              <p:cNvPr id="27" name="Gerade Verbindung mit Pfeil 26"/>
              <p:cNvCxnSpPr/>
              <p:nvPr/>
            </p:nvCxnSpPr>
            <p:spPr>
              <a:xfrm flipH="1">
                <a:off x="4108651" y="3770975"/>
                <a:ext cx="1800000" cy="0"/>
              </a:xfrm>
              <a:prstGeom prst="straightConnector1">
                <a:avLst/>
              </a:prstGeom>
              <a:ln w="50800" cap="flat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uppierung 32"/>
            <p:cNvGrpSpPr/>
            <p:nvPr/>
          </p:nvGrpSpPr>
          <p:grpSpPr>
            <a:xfrm>
              <a:off x="4126617" y="4933885"/>
              <a:ext cx="1883539" cy="450806"/>
              <a:chOff x="4108651" y="4474893"/>
              <a:chExt cx="1883539" cy="450806"/>
            </a:xfrm>
          </p:grpSpPr>
          <p:sp>
            <p:nvSpPr>
              <p:cNvPr id="25" name="Rechteck 24"/>
              <p:cNvSpPr/>
              <p:nvPr/>
            </p:nvSpPr>
            <p:spPr>
              <a:xfrm>
                <a:off x="4379889" y="4474893"/>
                <a:ext cx="16123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b="1" dirty="0" err="1">
                    <a:latin typeface="Avenir Black" charset="0"/>
                    <a:ea typeface="Avenir Black" charset="0"/>
                    <a:cs typeface="Avenir Black" charset="0"/>
                  </a:rPr>
                  <a:t>C</a:t>
                </a:r>
                <a:r>
                  <a:rPr lang="de-DE" b="1" dirty="0" err="1" smtClean="0">
                    <a:latin typeface="Avenir Black" charset="0"/>
                    <a:ea typeface="Avenir Black" charset="0"/>
                    <a:cs typeface="Avenir Black" charset="0"/>
                  </a:rPr>
                  <a:t>onfirmation</a:t>
                </a:r>
                <a:endParaRPr lang="de-DE" b="1" dirty="0">
                  <a:latin typeface="Avenir Black" charset="0"/>
                  <a:ea typeface="Avenir Black" charset="0"/>
                  <a:cs typeface="Avenir Black" charset="0"/>
                </a:endParaRPr>
              </a:p>
            </p:txBody>
          </p:sp>
          <p:cxnSp>
            <p:nvCxnSpPr>
              <p:cNvPr id="29" name="Gerade Verbindung mit Pfeil 28"/>
              <p:cNvCxnSpPr/>
              <p:nvPr/>
            </p:nvCxnSpPr>
            <p:spPr>
              <a:xfrm flipH="1">
                <a:off x="4108651" y="4925699"/>
                <a:ext cx="1800000" cy="0"/>
              </a:xfrm>
              <a:prstGeom prst="straightConnector1">
                <a:avLst/>
              </a:prstGeom>
              <a:ln w="50800" cap="flat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1327150"/>
            <a:ext cx="90170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9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Avenir Black</vt:lpstr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Mayer Daniel</dc:creator>
  <cp:lastModifiedBy>Mayer Daniel</cp:lastModifiedBy>
  <cp:revision>17</cp:revision>
  <dcterms:created xsi:type="dcterms:W3CDTF">2016-03-07T13:54:17Z</dcterms:created>
  <dcterms:modified xsi:type="dcterms:W3CDTF">2016-03-30T12:31:08Z</dcterms:modified>
</cp:coreProperties>
</file>