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0"/>
    <p:restoredTop sz="94648"/>
  </p:normalViewPr>
  <p:slideViewPr>
    <p:cSldViewPr snapToGrid="0" snapToObjects="1">
      <p:cViewPr>
        <p:scale>
          <a:sx n="71" d="100"/>
          <a:sy n="71" d="100"/>
        </p:scale>
        <p:origin x="53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30.03.16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3962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" t="311" r="2518" b="568"/>
          <a:stretch/>
        </p:blipFill>
        <p:spPr>
          <a:xfrm>
            <a:off x="3603811" y="125502"/>
            <a:ext cx="4300579" cy="3776791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441450"/>
            <a:ext cx="9017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522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4239124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"/>
          <a:stretch/>
        </p:blipFill>
        <p:spPr>
          <a:xfrm>
            <a:off x="1308100" y="36087"/>
            <a:ext cx="8947264" cy="394635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72" y="772995"/>
            <a:ext cx="139700" cy="1866900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958" y="4005705"/>
            <a:ext cx="567066" cy="14793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 rotWithShape="1">
          <a:blip r:embed="rId5"/>
          <a:srcRect l="63458" t="-28625" r="11417" b="-5248"/>
          <a:stretch/>
        </p:blipFill>
        <p:spPr>
          <a:xfrm>
            <a:off x="1462779" y="4236938"/>
            <a:ext cx="1557148" cy="3230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58306" y="4283792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>
                <a:latin typeface="Avenir Medium" charset="0"/>
                <a:ea typeface="Avenir Medium" charset="0"/>
                <a:cs typeface="Avenir Medium" charset="0"/>
              </a:rPr>
              <a:t>a</a:t>
            </a:r>
            <a:r>
              <a:rPr lang="de-DE" sz="1100" smtClean="0">
                <a:latin typeface="Avenir Medium" charset="0"/>
                <a:ea typeface="Avenir Medium" charset="0"/>
                <a:cs typeface="Avenir Medium" charset="0"/>
              </a:rPr>
              <a:t>b 11.02.2016 ab 15:50h</a:t>
            </a:r>
            <a:endParaRPr lang="de-DE" sz="1100"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500" y="812800"/>
            <a:ext cx="90170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9" y="209216"/>
            <a:ext cx="81788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Avenir Medium</vt:lpstr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24</cp:revision>
  <dcterms:created xsi:type="dcterms:W3CDTF">2016-03-07T13:54:17Z</dcterms:created>
  <dcterms:modified xsi:type="dcterms:W3CDTF">2016-03-31T15:11:16Z</dcterms:modified>
</cp:coreProperties>
</file>