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4599"/>
  </p:normalViewPr>
  <p:slideViewPr>
    <p:cSldViewPr snapToGrid="0" snapToObjects="1">
      <p:cViewPr>
        <p:scale>
          <a:sx n="33" d="100"/>
          <a:sy n="33" d="100"/>
        </p:scale>
        <p:origin x="3024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63" y="-1"/>
            <a:ext cx="8985916" cy="12559859"/>
          </a:xfrm>
          <a:prstGeom prst="rect">
            <a:avLst/>
          </a:prstGeom>
        </p:spPr>
      </p:pic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12559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851900" y="11814502"/>
            <a:ext cx="1363979" cy="71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818" y="0"/>
            <a:ext cx="4918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3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23</cp:revision>
  <dcterms:created xsi:type="dcterms:W3CDTF">2016-03-07T13:54:17Z</dcterms:created>
  <dcterms:modified xsi:type="dcterms:W3CDTF">2016-03-27T21:40:02Z</dcterms:modified>
</cp:coreProperties>
</file>