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648"/>
  </p:normalViewPr>
  <p:slideViewPr>
    <p:cSldViewPr snapToGrid="0" snapToObjects="1">
      <p:cViewPr>
        <p:scale>
          <a:sx n="83" d="100"/>
          <a:sy n="83" d="100"/>
        </p:scale>
        <p:origin x="1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3021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0" y="105936"/>
            <a:ext cx="5568175" cy="2810107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31" y="437266"/>
            <a:ext cx="3630878" cy="2147446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1911350"/>
            <a:ext cx="90678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18</cp:revision>
  <dcterms:created xsi:type="dcterms:W3CDTF">2016-03-07T13:54:17Z</dcterms:created>
  <dcterms:modified xsi:type="dcterms:W3CDTF">2016-03-14T19:13:37Z</dcterms:modified>
</cp:coreProperties>
</file>