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/>
    <p:restoredTop sz="94648"/>
  </p:normalViewPr>
  <p:slideViewPr>
    <p:cSldViewPr snapToGrid="0" snapToObjects="1">
      <p:cViewPr>
        <p:scale>
          <a:sx n="69" d="100"/>
          <a:sy n="69" d="100"/>
        </p:scale>
        <p:origin x="65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18.03.16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636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43363" y="0"/>
            <a:ext cx="3024000" cy="6364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55363" y="-2"/>
            <a:ext cx="2988000" cy="6364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267363" y="0"/>
            <a:ext cx="2988000" cy="6364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10" y="1066664"/>
            <a:ext cx="1016000" cy="1460500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15" y="1392432"/>
            <a:ext cx="1016000" cy="1460500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89869">
                        <a14:foregroundMark x1="5556" y1="50000" x2="5556" y2="50000"/>
                      </a14:backgroundRemoval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6596" y="2254200"/>
            <a:ext cx="2556111" cy="1420061"/>
          </a:xfrm>
          <a:prstGeom prst="rect">
            <a:avLst/>
          </a:prstGeom>
        </p:spPr>
      </p:pic>
      <p:sp>
        <p:nvSpPr>
          <p:cNvPr id="28" name="Rechteck 27"/>
          <p:cNvSpPr/>
          <p:nvPr/>
        </p:nvSpPr>
        <p:spPr>
          <a:xfrm>
            <a:off x="1913730" y="5518530"/>
            <a:ext cx="2088000" cy="302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7818810" y="5479575"/>
            <a:ext cx="2088000" cy="30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4870067" y="5365827"/>
            <a:ext cx="2088000" cy="302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453853" y="5820669"/>
            <a:ext cx="1114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Sensorik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084892" y="5781714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Controller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420278" y="5717045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 smtClean="0">
                <a:latin typeface="Avenir Black" charset="0"/>
                <a:ea typeface="Avenir Black" charset="0"/>
                <a:cs typeface="Avenir Black" charset="0"/>
              </a:rPr>
              <a:t>Aktorik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332395" y="387849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1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429067" y="2908478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Raumtemperatur 2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380222" y="4104359"/>
            <a:ext cx="219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Heizkörpereinlass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321026" y="4774829"/>
            <a:ext cx="2234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Heizkörperauslass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380222" y="3640108"/>
            <a:ext cx="25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smtClean="0">
                <a:latin typeface="Avenir Black" charset="0"/>
                <a:ea typeface="Avenir Black" charset="0"/>
                <a:cs typeface="Avenir Black" charset="0"/>
              </a:rPr>
              <a:t>Heizkörperdurchfluss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705391" y="343205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Stellantrieb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56" name="Bild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5401" y="1673681"/>
            <a:ext cx="1003300" cy="1485900"/>
          </a:xfrm>
          <a:prstGeom prst="rect">
            <a:avLst/>
          </a:prstGeom>
        </p:spPr>
      </p:pic>
      <p:sp>
        <p:nvSpPr>
          <p:cNvPr id="58" name="Rechteck 57"/>
          <p:cNvSpPr/>
          <p:nvPr/>
        </p:nvSpPr>
        <p:spPr>
          <a:xfrm>
            <a:off x="4966950" y="3814717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smtClean="0">
                <a:latin typeface="Avenir Black" charset="0"/>
                <a:ea typeface="Avenir Black" charset="0"/>
                <a:cs typeface="Avenir Black" charset="0"/>
              </a:rPr>
              <a:t>Controller</a:t>
            </a:r>
            <a:endParaRPr lang="de-DE" b="1" dirty="0"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20</cp:revision>
  <dcterms:created xsi:type="dcterms:W3CDTF">2016-03-07T13:54:17Z</dcterms:created>
  <dcterms:modified xsi:type="dcterms:W3CDTF">2016-03-18T17:06:24Z</dcterms:modified>
</cp:coreProperties>
</file>