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0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26.03.16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05" y="0"/>
            <a:ext cx="569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23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22</cp:revision>
  <dcterms:created xsi:type="dcterms:W3CDTF">2016-03-07T13:54:17Z</dcterms:created>
  <dcterms:modified xsi:type="dcterms:W3CDTF">2016-03-27T11:49:42Z</dcterms:modified>
</cp:coreProperties>
</file>