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9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4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6"/>
    <p:restoredTop sz="94599"/>
  </p:normalViewPr>
  <p:slideViewPr>
    <p:cSldViewPr snapToGrid="0" snapToObjects="1">
      <p:cViewPr>
        <p:scale>
          <a:sx n="45" d="100"/>
          <a:sy n="45" d="100"/>
        </p:scale>
        <p:origin x="2544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3CF93-5E45-3941-8549-3B143DEE3F14}" type="datetimeFigureOut">
              <a:rPr lang="de-DE" smtClean="0"/>
              <a:t>27.03.16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ACB5-84EE-8F48-8C72-36599E01E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5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27.03.16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31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27.03.16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66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27.03.16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27.03.16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27.03.16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03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27.03.16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98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27.03.16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01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27.03.16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50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27.03.16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8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27.03.16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4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27.03.16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4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28D52-5B67-8840-9FB3-766E3199C55A}" type="datetimeFigureOut">
              <a:rPr lang="de-DE" smtClean="0"/>
              <a:t>27.03.16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46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255363" y="-1"/>
            <a:ext cx="9000000" cy="10884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63" y="0"/>
            <a:ext cx="9033978" cy="1088431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8843132" y="10143674"/>
            <a:ext cx="1398147" cy="71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03989" y="-1057275"/>
            <a:ext cx="56830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3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Mayer Daniel</dc:creator>
  <cp:lastModifiedBy>Mayer Daniel</cp:lastModifiedBy>
  <cp:revision>21</cp:revision>
  <dcterms:created xsi:type="dcterms:W3CDTF">2016-03-07T13:54:17Z</dcterms:created>
  <dcterms:modified xsi:type="dcterms:W3CDTF">2016-03-27T12:29:30Z</dcterms:modified>
</cp:coreProperties>
</file>