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4648"/>
  </p:normalViewPr>
  <p:slideViewPr>
    <p:cSldViewPr snapToGrid="0" snapToObjects="1">
      <p:cViewPr>
        <p:scale>
          <a:sx n="91" d="100"/>
          <a:sy n="91" d="100"/>
        </p:scale>
        <p:origin x="7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21.03.16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734858" y="0"/>
            <a:ext cx="9000000" cy="554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75" y="-8029"/>
            <a:ext cx="4385812" cy="934681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277" y="848494"/>
            <a:ext cx="4385809" cy="808859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242" y="2437134"/>
            <a:ext cx="8008675" cy="1317883"/>
          </a:xfrm>
          <a:prstGeom prst="rect">
            <a:avLst/>
          </a:prstGeom>
        </p:spPr>
      </p:pic>
      <p:sp>
        <p:nvSpPr>
          <p:cNvPr id="6" name="Geschweifte Klammer rechts 5"/>
          <p:cNvSpPr/>
          <p:nvPr/>
        </p:nvSpPr>
        <p:spPr>
          <a:xfrm rot="5400000">
            <a:off x="3918486" y="-440673"/>
            <a:ext cx="305385" cy="4385813"/>
          </a:xfrm>
          <a:prstGeom prst="rightBrace">
            <a:avLst>
              <a:gd name="adj1" fmla="val 2870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rechts 8"/>
          <p:cNvSpPr/>
          <p:nvPr/>
        </p:nvSpPr>
        <p:spPr>
          <a:xfrm rot="16200000">
            <a:off x="3876015" y="1887582"/>
            <a:ext cx="376821" cy="843681"/>
          </a:xfrm>
          <a:prstGeom prst="rightBrace">
            <a:avLst>
              <a:gd name="adj1" fmla="val 2370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eschweifte Klammer rechts 9"/>
          <p:cNvSpPr/>
          <p:nvPr/>
        </p:nvSpPr>
        <p:spPr>
          <a:xfrm rot="16200000">
            <a:off x="3011621" y="1866870"/>
            <a:ext cx="376821" cy="885106"/>
          </a:xfrm>
          <a:prstGeom prst="rightBrace">
            <a:avLst>
              <a:gd name="adj1" fmla="val 2370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/>
          <p:cNvSpPr/>
          <p:nvPr/>
        </p:nvSpPr>
        <p:spPr>
          <a:xfrm rot="16200000">
            <a:off x="4630805" y="1985146"/>
            <a:ext cx="376821" cy="648551"/>
          </a:xfrm>
          <a:prstGeom prst="rightBrace">
            <a:avLst>
              <a:gd name="adj1" fmla="val 2370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Geschweifte Klammer rechts 15"/>
          <p:cNvSpPr/>
          <p:nvPr/>
        </p:nvSpPr>
        <p:spPr>
          <a:xfrm rot="16200000">
            <a:off x="5712628" y="1981376"/>
            <a:ext cx="376821" cy="648551"/>
          </a:xfrm>
          <a:prstGeom prst="rightBrace">
            <a:avLst>
              <a:gd name="adj1" fmla="val 2370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5153042" y="1996491"/>
            <a:ext cx="729767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venir Book" charset="0"/>
                <a:ea typeface="Avenir Book" charset="0"/>
                <a:cs typeface="Avenir Book" charset="0"/>
              </a:rPr>
              <a:t>...</a:t>
            </a:r>
            <a:endParaRPr lang="de-DE" sz="20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734871" y="1865301"/>
            <a:ext cx="952156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600" smtClean="0">
                <a:latin typeface="Avenir Book" charset="0"/>
                <a:ea typeface="Avenir Book" charset="0"/>
                <a:cs typeface="Avenir Book" charset="0"/>
              </a:rPr>
              <a:t>Byte 2</a:t>
            </a:r>
            <a:endParaRPr lang="de-DE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866457" y="1865301"/>
            <a:ext cx="952156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Avenir Book" charset="0"/>
                <a:ea typeface="Avenir Book" charset="0"/>
                <a:cs typeface="Avenir Book" charset="0"/>
              </a:rPr>
              <a:t>Byte 1</a:t>
            </a:r>
            <a:endParaRPr lang="de-DE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494940" y="1865301"/>
            <a:ext cx="952156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Avenir Book" charset="0"/>
                <a:ea typeface="Avenir Book" charset="0"/>
                <a:cs typeface="Avenir Book" charset="0"/>
              </a:rPr>
              <a:t>Byte 3</a:t>
            </a:r>
            <a:endParaRPr lang="de-DE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7063572" y="1865301"/>
            <a:ext cx="108776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600" smtClean="0">
                <a:latin typeface="Avenir Book" charset="0"/>
                <a:ea typeface="Avenir Book" charset="0"/>
                <a:cs typeface="Avenir Book" charset="0"/>
              </a:rPr>
              <a:t>Byte N+2</a:t>
            </a:r>
            <a:endParaRPr lang="de-DE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576763" y="1865301"/>
            <a:ext cx="952156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Avenir Book" charset="0"/>
                <a:ea typeface="Avenir Book" charset="0"/>
                <a:cs typeface="Avenir Book" charset="0"/>
              </a:rPr>
              <a:t>Byte N</a:t>
            </a:r>
            <a:endParaRPr lang="de-DE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222898" y="1996491"/>
            <a:ext cx="729767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Avenir Book" charset="0"/>
                <a:ea typeface="Avenir Book" charset="0"/>
                <a:cs typeface="Avenir Book" charset="0"/>
              </a:rPr>
              <a:t>...</a:t>
            </a:r>
            <a:endParaRPr lang="de-DE" sz="2000" b="1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4" name="Geschweifte Klammer rechts 33"/>
          <p:cNvSpPr/>
          <p:nvPr/>
        </p:nvSpPr>
        <p:spPr>
          <a:xfrm rot="16200000">
            <a:off x="7193302" y="1981376"/>
            <a:ext cx="376821" cy="648551"/>
          </a:xfrm>
          <a:prstGeom prst="rightBrace">
            <a:avLst>
              <a:gd name="adj1" fmla="val 23709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7" name="Gruppierung 36"/>
          <p:cNvGrpSpPr/>
          <p:nvPr/>
        </p:nvGrpSpPr>
        <p:grpSpPr>
          <a:xfrm>
            <a:off x="1601577" y="3682886"/>
            <a:ext cx="10682858" cy="1922074"/>
            <a:chOff x="1615645" y="3528135"/>
            <a:chExt cx="10682858" cy="1922074"/>
          </a:xfrm>
        </p:grpSpPr>
        <p:pic>
          <p:nvPicPr>
            <p:cNvPr id="35" name="Bild 34"/>
            <p:cNvPicPr>
              <a:picLocks noChangeAspect="1"/>
            </p:cNvPicPr>
            <p:nvPr/>
          </p:nvPicPr>
          <p:blipFill rotWithShape="1">
            <a:blip r:embed="rId5"/>
            <a:srcRect l="43718" t="-16043" r="-46143" b="1"/>
            <a:stretch/>
          </p:blipFill>
          <p:spPr>
            <a:xfrm>
              <a:off x="4778886" y="3528135"/>
              <a:ext cx="7519617" cy="1774019"/>
            </a:xfrm>
            <a:prstGeom prst="rect">
              <a:avLst/>
            </a:prstGeom>
          </p:spPr>
        </p:pic>
        <p:grpSp>
          <p:nvGrpSpPr>
            <p:cNvPr id="18" name="Gruppierung 17"/>
            <p:cNvGrpSpPr/>
            <p:nvPr/>
          </p:nvGrpSpPr>
          <p:grpSpPr>
            <a:xfrm>
              <a:off x="1615645" y="3528137"/>
              <a:ext cx="6118919" cy="1922072"/>
              <a:chOff x="1615645" y="3528137"/>
              <a:chExt cx="6118919" cy="1922072"/>
            </a:xfrm>
          </p:grpSpPr>
          <p:pic>
            <p:nvPicPr>
              <p:cNvPr id="8" name="Bild 7"/>
              <p:cNvPicPr>
                <a:picLocks noChangeAspect="1"/>
              </p:cNvPicPr>
              <p:nvPr/>
            </p:nvPicPr>
            <p:blipFill rotWithShape="1">
              <a:blip r:embed="rId6"/>
              <a:srcRect r="62829"/>
              <a:stretch/>
            </p:blipFill>
            <p:spPr>
              <a:xfrm>
                <a:off x="1615645" y="3809837"/>
                <a:ext cx="3184955" cy="1635439"/>
              </a:xfrm>
              <a:prstGeom prst="rect">
                <a:avLst/>
              </a:prstGeom>
            </p:spPr>
          </p:pic>
          <p:pic>
            <p:nvPicPr>
              <p:cNvPr id="15" name="Bild 14"/>
              <p:cNvPicPr>
                <a:picLocks noChangeAspect="1"/>
              </p:cNvPicPr>
              <p:nvPr/>
            </p:nvPicPr>
            <p:blipFill rotWithShape="1">
              <a:blip r:embed="rId5"/>
              <a:srcRect l="11529" t="58310" r="59988"/>
              <a:stretch/>
            </p:blipFill>
            <p:spPr>
              <a:xfrm>
                <a:off x="2414022" y="4669720"/>
                <a:ext cx="2091115" cy="637348"/>
              </a:xfrm>
              <a:prstGeom prst="rect">
                <a:avLst/>
              </a:prstGeom>
            </p:spPr>
          </p:pic>
          <p:sp>
            <p:nvSpPr>
              <p:cNvPr id="25" name="Geschweifte Klammer rechts 24"/>
              <p:cNvSpPr/>
              <p:nvPr/>
            </p:nvSpPr>
            <p:spPr>
              <a:xfrm rot="5400000">
                <a:off x="5092887" y="1187598"/>
                <a:ext cx="301138" cy="4982216"/>
              </a:xfrm>
              <a:prstGeom prst="rightBrace">
                <a:avLst>
                  <a:gd name="adj1" fmla="val 28709"/>
                  <a:gd name="adj2" fmla="val 8540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36" name="Bild 35"/>
              <p:cNvPicPr>
                <a:picLocks noChangeAspect="1"/>
              </p:cNvPicPr>
              <p:nvPr/>
            </p:nvPicPr>
            <p:blipFill rotWithShape="1">
              <a:blip r:embed="rId6"/>
              <a:srcRect l="29096" t="51127" r="55230"/>
              <a:stretch/>
            </p:blipFill>
            <p:spPr>
              <a:xfrm>
                <a:off x="4114042" y="4650926"/>
                <a:ext cx="1343025" cy="799283"/>
              </a:xfrm>
              <a:prstGeom prst="rect">
                <a:avLst/>
              </a:prstGeom>
            </p:spPr>
          </p:pic>
        </p:grpSp>
      </p:grpSp>
      <p:pic>
        <p:nvPicPr>
          <p:cNvPr id="7" name="Bild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" y="622300"/>
            <a:ext cx="115443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Avenir Book</vt:lpstr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21</cp:revision>
  <dcterms:created xsi:type="dcterms:W3CDTF">2016-03-07T13:54:17Z</dcterms:created>
  <dcterms:modified xsi:type="dcterms:W3CDTF">2016-03-21T15:29:54Z</dcterms:modified>
</cp:coreProperties>
</file>