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22.03.16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4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93" y="57151"/>
            <a:ext cx="5855192" cy="6349997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7800"/>
            <a:ext cx="9017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17</cp:revision>
  <dcterms:created xsi:type="dcterms:W3CDTF">2016-03-07T13:54:17Z</dcterms:created>
  <dcterms:modified xsi:type="dcterms:W3CDTF">2016-03-22T17:35:40Z</dcterms:modified>
</cp:coreProperties>
</file>