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89" d="100"/>
          <a:sy n="8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26" y="142876"/>
            <a:ext cx="7031349" cy="3290887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75" y="4024312"/>
            <a:ext cx="5168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16</cp:revision>
  <dcterms:created xsi:type="dcterms:W3CDTF">2016-03-07T13:54:17Z</dcterms:created>
  <dcterms:modified xsi:type="dcterms:W3CDTF">2016-03-21T17:46:11Z</dcterms:modified>
</cp:coreProperties>
</file>