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6"/>
    <p:restoredTop sz="99835" autoAdjust="0"/>
  </p:normalViewPr>
  <p:slideViewPr>
    <p:cSldViewPr snapToGrid="0" snapToObjects="1">
      <p:cViewPr varScale="1">
        <p:scale>
          <a:sx n="113" d="100"/>
          <a:sy n="113" d="100"/>
        </p:scale>
        <p:origin x="11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69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3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4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8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31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03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04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44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1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93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7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93C2-BBFC-F848-A287-894621FEA6A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5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ung 7"/>
          <p:cNvGrpSpPr/>
          <p:nvPr/>
        </p:nvGrpSpPr>
        <p:grpSpPr>
          <a:xfrm>
            <a:off x="101600" y="0"/>
            <a:ext cx="8921653" cy="6858000"/>
            <a:chOff x="101600" y="0"/>
            <a:chExt cx="8921653" cy="6858000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00" y="0"/>
              <a:ext cx="8921653" cy="6858000"/>
            </a:xfrm>
            <a:prstGeom prst="rect">
              <a:avLst/>
            </a:prstGeom>
          </p:spPr>
        </p:pic>
        <p:pic>
          <p:nvPicPr>
            <p:cNvPr id="5" name="Bild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80398">
              <a:off x="352964" y="192413"/>
              <a:ext cx="1335983" cy="1327232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1320800" y="4971534"/>
              <a:ext cx="669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004A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939800" y="4292600"/>
              <a:ext cx="1339850" cy="1714500"/>
            </a:xfrm>
            <a:prstGeom prst="roundRect">
              <a:avLst>
                <a:gd name="adj" fmla="val 0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3039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uppierung 124"/>
          <p:cNvGrpSpPr/>
          <p:nvPr/>
        </p:nvGrpSpPr>
        <p:grpSpPr>
          <a:xfrm>
            <a:off x="607043" y="769056"/>
            <a:ext cx="5800619" cy="5847505"/>
            <a:chOff x="236895" y="1155894"/>
            <a:chExt cx="5800619" cy="5847505"/>
          </a:xfrm>
        </p:grpSpPr>
        <p:grpSp>
          <p:nvGrpSpPr>
            <p:cNvPr id="79" name="Gruppierung 78"/>
            <p:cNvGrpSpPr/>
            <p:nvPr/>
          </p:nvGrpSpPr>
          <p:grpSpPr>
            <a:xfrm rot="2694485">
              <a:off x="1551212" y="2424686"/>
              <a:ext cx="3240000" cy="3240000"/>
              <a:chOff x="990948" y="1884685"/>
              <a:chExt cx="4326566" cy="4321139"/>
            </a:xfrm>
          </p:grpSpPr>
          <p:grpSp>
            <p:nvGrpSpPr>
              <p:cNvPr id="80" name="Gruppierung 79"/>
              <p:cNvGrpSpPr/>
              <p:nvPr/>
            </p:nvGrpSpPr>
            <p:grpSpPr>
              <a:xfrm>
                <a:off x="2812290" y="1884685"/>
                <a:ext cx="720000" cy="2160000"/>
                <a:chOff x="2812290" y="1884685"/>
                <a:chExt cx="720000" cy="2160000"/>
              </a:xfrm>
            </p:grpSpPr>
            <p:grpSp>
              <p:nvGrpSpPr>
                <p:cNvPr id="111" name="Gruppierung 110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118" name="Rechtwinkliges Dreieck 117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19" name="Rechtwinkliges Dreieck 118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112" name="Gruppierung 111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113" name="Rechtwinkliges Dreieck 112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4" name="Rechtwinkliges Dreieck 113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Rechtwinkliges Dreieck 114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16" name="Rechtwinkliges Dreieck 115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17" name="Gerade Verbindung 116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1" name="Gruppierung 80"/>
              <p:cNvGrpSpPr/>
              <p:nvPr/>
            </p:nvGrpSpPr>
            <p:grpSpPr>
              <a:xfrm rot="5400000">
                <a:off x="3877514" y="2972809"/>
                <a:ext cx="720000" cy="2160000"/>
                <a:chOff x="2812290" y="1884685"/>
                <a:chExt cx="720000" cy="2160000"/>
              </a:xfrm>
              <a:effectLst/>
            </p:grpSpPr>
            <p:grpSp>
              <p:nvGrpSpPr>
                <p:cNvPr id="102" name="Gruppierung 101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109" name="Rechtwinkliges Dreieck 108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10" name="Rechtwinkliges Dreieck 109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103" name="Gruppierung 102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104" name="Rechtwinkliges Dreieck 103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5" name="Rechtwinkliges Dreieck 104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" name="Rechtwinkliges Dreieck 105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07" name="Rechtwinkliges Dreieck 106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08" name="Gerade Verbindung 107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" name="Gruppierung 81"/>
              <p:cNvGrpSpPr/>
              <p:nvPr/>
            </p:nvGrpSpPr>
            <p:grpSpPr>
              <a:xfrm rot="10800000">
                <a:off x="2787353" y="4045824"/>
                <a:ext cx="720000" cy="2160000"/>
                <a:chOff x="2812290" y="1884685"/>
                <a:chExt cx="720000" cy="2160000"/>
              </a:xfrm>
              <a:effectLst/>
            </p:grpSpPr>
            <p:grpSp>
              <p:nvGrpSpPr>
                <p:cNvPr id="93" name="Gruppierung 92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100" name="Rechtwinkliges Dreieck 99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01" name="Rechtwinkliges Dreieck 100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94" name="Gruppierung 93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95" name="Rechtwinkliges Dreieck 94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6" name="Rechtwinkliges Dreieck 95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7" name="Rechtwinkliges Dreieck 96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98" name="Rechtwinkliges Dreieck 97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99" name="Gerade Verbindung 98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" name="Gruppierung 82"/>
              <p:cNvGrpSpPr/>
              <p:nvPr/>
            </p:nvGrpSpPr>
            <p:grpSpPr>
              <a:xfrm rot="16200000">
                <a:off x="1710948" y="2950987"/>
                <a:ext cx="720000" cy="2160000"/>
                <a:chOff x="2812290" y="1884685"/>
                <a:chExt cx="720000" cy="2160000"/>
              </a:xfrm>
            </p:grpSpPr>
            <p:grpSp>
              <p:nvGrpSpPr>
                <p:cNvPr id="84" name="Gruppierung 83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91" name="Rechtwinkliges Dreieck 90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92" name="Rechtwinkliges Dreieck 91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85" name="Gruppierung 84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86" name="Rechtwinkliges Dreieck 85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htwinkliges Dreieck 86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8" name="Rechtwinkliges Dreieck 87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89" name="Rechtwinkliges Dreieck 88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90" name="Gerade Verbindung 89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8" name="Gruppierung 77"/>
            <p:cNvGrpSpPr/>
            <p:nvPr/>
          </p:nvGrpSpPr>
          <p:grpSpPr>
            <a:xfrm>
              <a:off x="990948" y="1884685"/>
              <a:ext cx="4326566" cy="4321139"/>
              <a:chOff x="990948" y="1884685"/>
              <a:chExt cx="4326566" cy="4321139"/>
            </a:xfrm>
          </p:grpSpPr>
          <p:grpSp>
            <p:nvGrpSpPr>
              <p:cNvPr id="47" name="Gruppierung 46"/>
              <p:cNvGrpSpPr/>
              <p:nvPr/>
            </p:nvGrpSpPr>
            <p:grpSpPr>
              <a:xfrm>
                <a:off x="2812290" y="1884685"/>
                <a:ext cx="720000" cy="2160000"/>
                <a:chOff x="2812290" y="1884685"/>
                <a:chExt cx="720000" cy="2160000"/>
              </a:xfrm>
            </p:grpSpPr>
            <p:grpSp>
              <p:nvGrpSpPr>
                <p:cNvPr id="46" name="Gruppierung 45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13" name="Rechtwinkliges Dreieck 12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6" name="Rechtwinkliges Dreieck 25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45" name="Gruppierung 44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15" name="Rechtwinkliges Dreieck 14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" name="Rechtwinkliges Dreieck 24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" name="Rechtwinkliges Dreieck 28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42" name="Rechtwinkliges Dreieck 41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44" name="Gerade Verbindung 43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Gruppierung 47"/>
              <p:cNvGrpSpPr/>
              <p:nvPr/>
            </p:nvGrpSpPr>
            <p:grpSpPr>
              <a:xfrm rot="5400000">
                <a:off x="3877514" y="2972809"/>
                <a:ext cx="720000" cy="2160000"/>
                <a:chOff x="2812290" y="1884685"/>
                <a:chExt cx="720000" cy="2160000"/>
              </a:xfrm>
              <a:effectLst/>
            </p:grpSpPr>
            <p:grpSp>
              <p:nvGrpSpPr>
                <p:cNvPr id="49" name="Gruppierung 48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56" name="Rechtwinkliges Dreieck 55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57" name="Rechtwinkliges Dreieck 56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50" name="Gruppierung 49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51" name="Rechtwinkliges Dreieck 50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" name="Rechtwinkliges Dreieck 51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3" name="Rechtwinkliges Dreieck 52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54" name="Rechtwinkliges Dreieck 53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55" name="Gerade Verbindung 54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uppierung 57"/>
              <p:cNvGrpSpPr/>
              <p:nvPr/>
            </p:nvGrpSpPr>
            <p:grpSpPr>
              <a:xfrm rot="10800000">
                <a:off x="2787353" y="4045824"/>
                <a:ext cx="720000" cy="2160000"/>
                <a:chOff x="2812290" y="1884685"/>
                <a:chExt cx="720000" cy="2160000"/>
              </a:xfrm>
              <a:effectLst/>
            </p:grpSpPr>
            <p:grpSp>
              <p:nvGrpSpPr>
                <p:cNvPr id="59" name="Gruppierung 58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66" name="Rechtwinkliges Dreieck 65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67" name="Rechtwinkliges Dreieck 66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60" name="Gruppierung 59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61" name="Rechtwinkliges Dreieck 60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2" name="Rechtwinkliges Dreieck 61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Rechtwinkliges Dreieck 62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64" name="Rechtwinkliges Dreieck 63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65" name="Gerade Verbindung 64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8" name="Gruppierung 67"/>
              <p:cNvGrpSpPr/>
              <p:nvPr/>
            </p:nvGrpSpPr>
            <p:grpSpPr>
              <a:xfrm rot="16200000">
                <a:off x="1710948" y="2950987"/>
                <a:ext cx="720000" cy="2160000"/>
                <a:chOff x="2812290" y="1884685"/>
                <a:chExt cx="720000" cy="2160000"/>
              </a:xfrm>
            </p:grpSpPr>
            <p:grpSp>
              <p:nvGrpSpPr>
                <p:cNvPr id="69" name="Gruppierung 68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76" name="Rechtwinkliges Dreieck 75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77" name="Rechtwinkliges Dreieck 76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70" name="Gruppierung 69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71" name="Rechtwinkliges Dreieck 70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72" name="Rechtwinkliges Dreieck 71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73" name="Rechtwinkliges Dreieck 72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74" name="Rechtwinkliges Dreieck 73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75" name="Gerade Verbindung 74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21" name="Textfeld 120"/>
            <p:cNvSpPr txBox="1"/>
            <p:nvPr/>
          </p:nvSpPr>
          <p:spPr>
            <a:xfrm>
              <a:off x="2820291" y="1155894"/>
              <a:ext cx="720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400" b="1" dirty="0" smtClean="0">
                  <a:latin typeface="Avenir Black"/>
                  <a:cs typeface="Avenir Black"/>
                </a:rPr>
                <a:t>N</a:t>
              </a:r>
              <a:endParaRPr lang="de-DE" sz="4400" b="1" dirty="0">
                <a:latin typeface="Avenir Black"/>
                <a:cs typeface="Avenir Black"/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2787410" y="6233958"/>
              <a:ext cx="720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400" b="1" dirty="0" smtClean="0">
                  <a:latin typeface="Avenir Black"/>
                  <a:cs typeface="Avenir Black"/>
                </a:rPr>
                <a:t>S</a:t>
              </a:r>
              <a:endParaRPr lang="de-DE" sz="4400" b="1" dirty="0">
                <a:latin typeface="Avenir Black"/>
                <a:cs typeface="Avenir Black"/>
              </a:endParaRPr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236895" y="3667812"/>
              <a:ext cx="720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400" b="1" dirty="0" smtClean="0">
                  <a:latin typeface="Avenir Black"/>
                  <a:cs typeface="Avenir Black"/>
                </a:rPr>
                <a:t>W</a:t>
              </a:r>
              <a:endParaRPr lang="de-DE" sz="4400" b="1" dirty="0">
                <a:latin typeface="Avenir Black"/>
                <a:cs typeface="Avenir Black"/>
              </a:endParaRPr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5317514" y="3675012"/>
              <a:ext cx="720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400" b="1" dirty="0">
                  <a:latin typeface="Avenir Black"/>
                  <a:cs typeface="Avenir Black"/>
                </a:rPr>
                <a:t>O</a:t>
              </a:r>
            </a:p>
          </p:txBody>
        </p:sp>
      </p:grp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61" y="340521"/>
            <a:ext cx="58166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ung 25"/>
          <p:cNvGrpSpPr/>
          <p:nvPr/>
        </p:nvGrpSpPr>
        <p:grpSpPr>
          <a:xfrm>
            <a:off x="-3216349" y="176225"/>
            <a:ext cx="13978845" cy="6858000"/>
            <a:chOff x="-3216349" y="176225"/>
            <a:chExt cx="13978845" cy="6858000"/>
          </a:xfrm>
        </p:grpSpPr>
        <p:grpSp>
          <p:nvGrpSpPr>
            <p:cNvPr id="14" name="Gruppierung 13"/>
            <p:cNvGrpSpPr/>
            <p:nvPr/>
          </p:nvGrpSpPr>
          <p:grpSpPr>
            <a:xfrm>
              <a:off x="1840843" y="176225"/>
              <a:ext cx="8921653" cy="6858000"/>
              <a:chOff x="101600" y="0"/>
              <a:chExt cx="8921653" cy="6858000"/>
            </a:xfrm>
          </p:grpSpPr>
          <p:pic>
            <p:nvPicPr>
              <p:cNvPr id="15" name="Bild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1600" y="0"/>
                <a:ext cx="8921653" cy="6858000"/>
              </a:xfrm>
              <a:prstGeom prst="rect">
                <a:avLst/>
              </a:prstGeom>
            </p:spPr>
          </p:pic>
          <p:sp>
            <p:nvSpPr>
              <p:cNvPr id="18" name="Abgerundetes Rechteck 17"/>
              <p:cNvSpPr/>
              <p:nvPr/>
            </p:nvSpPr>
            <p:spPr>
              <a:xfrm>
                <a:off x="939800" y="4292600"/>
                <a:ext cx="1339850" cy="1714500"/>
              </a:xfrm>
              <a:prstGeom prst="roundRect">
                <a:avLst>
                  <a:gd name="adj" fmla="val 0"/>
                </a:avLst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" name="Gruppierung 9"/>
            <p:cNvGrpSpPr/>
            <p:nvPr/>
          </p:nvGrpSpPr>
          <p:grpSpPr>
            <a:xfrm>
              <a:off x="-3216349" y="176225"/>
              <a:ext cx="5057192" cy="6858000"/>
              <a:chOff x="2032000" y="0"/>
              <a:chExt cx="5057192" cy="6858000"/>
            </a:xfrm>
          </p:grpSpPr>
          <p:pic>
            <p:nvPicPr>
              <p:cNvPr id="11" name="Bild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0"/>
                <a:ext cx="5057192" cy="6858000"/>
              </a:xfrm>
              <a:prstGeom prst="rect">
                <a:avLst/>
              </a:prstGeom>
            </p:spPr>
          </p:pic>
          <p:pic>
            <p:nvPicPr>
              <p:cNvPr id="12" name="Bild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480398">
                <a:off x="3779447" y="1449528"/>
                <a:ext cx="1753172" cy="1741688"/>
              </a:xfrm>
              <a:prstGeom prst="rect">
                <a:avLst/>
              </a:prstGeom>
            </p:spPr>
          </p:pic>
          <p:sp>
            <p:nvSpPr>
              <p:cNvPr id="13" name="Abgerundetes Rechteck 12"/>
              <p:cNvSpPr/>
              <p:nvPr/>
            </p:nvSpPr>
            <p:spPr>
              <a:xfrm>
                <a:off x="2032000" y="0"/>
                <a:ext cx="5057192" cy="6858000"/>
              </a:xfrm>
              <a:prstGeom prst="roundRect">
                <a:avLst>
                  <a:gd name="adj" fmla="val 0"/>
                </a:avLst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0" name="Gerade Verbindung 19"/>
            <p:cNvCxnSpPr/>
            <p:nvPr/>
          </p:nvCxnSpPr>
          <p:spPr>
            <a:xfrm>
              <a:off x="1840843" y="176226"/>
              <a:ext cx="838200" cy="4292599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V="1">
              <a:off x="1840843" y="6183325"/>
              <a:ext cx="838200" cy="85090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ung 12"/>
          <p:cNvGrpSpPr/>
          <p:nvPr/>
        </p:nvGrpSpPr>
        <p:grpSpPr>
          <a:xfrm>
            <a:off x="2032000" y="0"/>
            <a:ext cx="5057192" cy="6858000"/>
            <a:chOff x="2032000" y="0"/>
            <a:chExt cx="5057192" cy="6858000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2000" y="0"/>
              <a:ext cx="5057192" cy="6858000"/>
            </a:xfrm>
            <a:prstGeom prst="rect">
              <a:avLst/>
            </a:prstGeom>
          </p:spPr>
        </p:pic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80398">
              <a:off x="3779447" y="1449528"/>
              <a:ext cx="1753172" cy="1741688"/>
            </a:xfrm>
            <a:prstGeom prst="rect">
              <a:avLst/>
            </a:prstGeom>
          </p:spPr>
        </p:pic>
        <p:sp>
          <p:nvSpPr>
            <p:cNvPr id="12" name="Abgerundetes Rechteck 11"/>
            <p:cNvSpPr/>
            <p:nvPr/>
          </p:nvSpPr>
          <p:spPr>
            <a:xfrm>
              <a:off x="2032000" y="0"/>
              <a:ext cx="5057192" cy="6858000"/>
            </a:xfrm>
            <a:prstGeom prst="roundRect">
              <a:avLst>
                <a:gd name="adj" fmla="val 0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536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ung 23"/>
          <p:cNvGrpSpPr/>
          <p:nvPr/>
        </p:nvGrpSpPr>
        <p:grpSpPr>
          <a:xfrm>
            <a:off x="356693" y="406400"/>
            <a:ext cx="8776512" cy="6362205"/>
            <a:chOff x="356693" y="406400"/>
            <a:chExt cx="8776512" cy="6362205"/>
          </a:xfrm>
        </p:grpSpPr>
        <p:sp>
          <p:nvSpPr>
            <p:cNvPr id="102" name="Rechteck 101"/>
            <p:cNvSpPr/>
            <p:nvPr/>
          </p:nvSpPr>
          <p:spPr>
            <a:xfrm>
              <a:off x="356693" y="1058755"/>
              <a:ext cx="1729106" cy="56971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6693" y="406400"/>
              <a:ext cx="8776511" cy="6680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8574821" y="1092835"/>
              <a:ext cx="558383" cy="45258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2122164" y="5612859"/>
              <a:ext cx="7011041" cy="1155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2103120" y="1076960"/>
              <a:ext cx="646176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8558530" y="1076960"/>
              <a:ext cx="0" cy="4521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2103120" y="5598160"/>
              <a:ext cx="646176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2103120" y="1280160"/>
              <a:ext cx="620776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8329930" y="1280162"/>
              <a:ext cx="0" cy="43199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2103122" y="5476240"/>
              <a:ext cx="621143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V="1">
              <a:off x="7843520" y="4897120"/>
              <a:ext cx="0" cy="5590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Halbbogen 22"/>
            <p:cNvSpPr/>
            <p:nvPr/>
          </p:nvSpPr>
          <p:spPr>
            <a:xfrm rot="16200000">
              <a:off x="7240019" y="4891154"/>
              <a:ext cx="1056640" cy="1080000"/>
            </a:xfrm>
            <a:prstGeom prst="blockArc">
              <a:avLst>
                <a:gd name="adj1" fmla="val 16177639"/>
                <a:gd name="adj2" fmla="val 210774"/>
                <a:gd name="adj3" fmla="val 29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 rot="5400000">
              <a:off x="5242411" y="-2027408"/>
              <a:ext cx="180000" cy="6420486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 rot="10800000">
              <a:off x="8347075" y="1243539"/>
              <a:ext cx="195576" cy="4338110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 rot="5400000">
              <a:off x="5171523" y="2442291"/>
              <a:ext cx="90000" cy="6188715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 rot="10800000">
              <a:off x="2122165" y="1300689"/>
              <a:ext cx="116210" cy="4155467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2103120" y="1076960"/>
              <a:ext cx="0" cy="4521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2256155" y="1280160"/>
              <a:ext cx="0" cy="419608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2333625" y="1971670"/>
              <a:ext cx="82550" cy="2916000"/>
            </a:xfrm>
            <a:prstGeom prst="rect">
              <a:avLst/>
            </a:prstGeom>
            <a:pattFill prst="lgConfetti">
              <a:fgClr>
                <a:srgbClr val="FF0000"/>
              </a:fgClr>
              <a:bgClr>
                <a:prstClr val="white"/>
              </a:bgClr>
            </a:patt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125134" y="1332440"/>
              <a:ext cx="67955" cy="591609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2125134" y="2316690"/>
              <a:ext cx="67955" cy="998010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2125134" y="3396190"/>
              <a:ext cx="67955" cy="645585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125134" y="4418339"/>
              <a:ext cx="67955" cy="995036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7921625" y="1835150"/>
              <a:ext cx="386715" cy="3619745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0"/>
            <p:cNvCxnSpPr/>
            <p:nvPr/>
          </p:nvCxnSpPr>
          <p:spPr>
            <a:xfrm>
              <a:off x="7921625" y="1835150"/>
              <a:ext cx="386715" cy="3621007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 flipH="1">
              <a:off x="7921625" y="1835150"/>
              <a:ext cx="386715" cy="3621007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hteck 53"/>
            <p:cNvSpPr/>
            <p:nvPr/>
          </p:nvSpPr>
          <p:spPr>
            <a:xfrm>
              <a:off x="7921624" y="1310215"/>
              <a:ext cx="386715" cy="502710"/>
            </a:xfrm>
            <a:prstGeom prst="rect">
              <a:avLst/>
            </a:prstGeom>
            <a:noFill/>
            <a:ln w="190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Oval 54"/>
            <p:cNvSpPr/>
            <p:nvPr/>
          </p:nvSpPr>
          <p:spPr>
            <a:xfrm>
              <a:off x="8008619" y="1401233"/>
              <a:ext cx="212725" cy="320675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 rot="5400000">
              <a:off x="4217975" y="949321"/>
              <a:ext cx="1191471" cy="3438107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 rot="5400000">
              <a:off x="6196165" y="2409237"/>
              <a:ext cx="1191471" cy="518275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 rot="5400000">
              <a:off x="5035066" y="4575962"/>
              <a:ext cx="566345" cy="1189761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 rot="5400000">
              <a:off x="3104666" y="4575962"/>
              <a:ext cx="566345" cy="1189761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/>
            <p:cNvSpPr/>
            <p:nvPr/>
          </p:nvSpPr>
          <p:spPr>
            <a:xfrm rot="5400000">
              <a:off x="6288919" y="4691896"/>
              <a:ext cx="386715" cy="1137523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 Verbindung 69"/>
            <p:cNvCxnSpPr/>
            <p:nvPr/>
          </p:nvCxnSpPr>
          <p:spPr>
            <a:xfrm rot="5400000">
              <a:off x="6288721" y="4691698"/>
              <a:ext cx="386715" cy="113792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 rot="5400000" flipH="1">
              <a:off x="6288721" y="4691698"/>
              <a:ext cx="386715" cy="113792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hteck 72"/>
            <p:cNvSpPr/>
            <p:nvPr/>
          </p:nvSpPr>
          <p:spPr>
            <a:xfrm rot="5400000">
              <a:off x="4155513" y="4895289"/>
              <a:ext cx="386715" cy="730738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 Verbindung 73"/>
            <p:cNvCxnSpPr/>
            <p:nvPr/>
          </p:nvCxnSpPr>
          <p:spPr>
            <a:xfrm rot="5400000">
              <a:off x="4155386" y="4895162"/>
              <a:ext cx="386715" cy="730993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 rot="5400000" flipH="1">
              <a:off x="4155386" y="4895162"/>
              <a:ext cx="386715" cy="730993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hteck 84"/>
            <p:cNvSpPr/>
            <p:nvPr/>
          </p:nvSpPr>
          <p:spPr>
            <a:xfrm rot="10800000">
              <a:off x="4817970" y="1322543"/>
              <a:ext cx="301173" cy="750098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6" name="Gerade Verbindung 85"/>
            <p:cNvCxnSpPr/>
            <p:nvPr/>
          </p:nvCxnSpPr>
          <p:spPr>
            <a:xfrm rot="10800000">
              <a:off x="4817970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rot="10800000" flipH="1">
              <a:off x="4817970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hteck 88"/>
            <p:cNvSpPr/>
            <p:nvPr/>
          </p:nvSpPr>
          <p:spPr>
            <a:xfrm rot="10800000">
              <a:off x="4511039" y="1322543"/>
              <a:ext cx="301173" cy="750098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10800000">
              <a:off x="4511039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 rot="10800000" flipH="1">
              <a:off x="4511039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uppierung 145"/>
            <p:cNvGrpSpPr/>
            <p:nvPr/>
          </p:nvGrpSpPr>
          <p:grpSpPr>
            <a:xfrm>
              <a:off x="4820849" y="3264111"/>
              <a:ext cx="301173" cy="759250"/>
              <a:chOff x="4820849" y="3264111"/>
              <a:chExt cx="301173" cy="759250"/>
            </a:xfrm>
          </p:grpSpPr>
          <p:sp>
            <p:nvSpPr>
              <p:cNvPr id="93" name="Rechteck 92"/>
              <p:cNvSpPr/>
              <p:nvPr/>
            </p:nvSpPr>
            <p:spPr>
              <a:xfrm rot="10800000">
                <a:off x="4820849" y="3264376"/>
                <a:ext cx="301173" cy="758985"/>
              </a:xfrm>
              <a:prstGeom prst="rect">
                <a:avLst/>
              </a:prstGeom>
              <a:noFill/>
              <a:ln w="1905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4" name="Gerade Verbindung 93"/>
              <p:cNvCxnSpPr/>
              <p:nvPr/>
            </p:nvCxnSpPr>
            <p:spPr>
              <a:xfrm rot="10800000">
                <a:off x="4820849" y="3264111"/>
                <a:ext cx="301173" cy="759250"/>
              </a:xfrm>
              <a:prstGeom prst="line">
                <a:avLst/>
              </a:prstGeom>
              <a:ln>
                <a:solidFill>
                  <a:srgbClr val="98480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 Verbindung 94"/>
              <p:cNvCxnSpPr/>
              <p:nvPr/>
            </p:nvCxnSpPr>
            <p:spPr>
              <a:xfrm rot="10800000" flipH="1">
                <a:off x="4820849" y="3264111"/>
                <a:ext cx="301173" cy="759250"/>
              </a:xfrm>
              <a:prstGeom prst="line">
                <a:avLst/>
              </a:prstGeom>
              <a:ln>
                <a:solidFill>
                  <a:srgbClr val="98480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Rechteck 96"/>
            <p:cNvSpPr/>
            <p:nvPr/>
          </p:nvSpPr>
          <p:spPr>
            <a:xfrm rot="10800000">
              <a:off x="4513918" y="3264376"/>
              <a:ext cx="301173" cy="758985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8" name="Gerade Verbindung 97"/>
            <p:cNvCxnSpPr/>
            <p:nvPr/>
          </p:nvCxnSpPr>
          <p:spPr>
            <a:xfrm rot="10800000">
              <a:off x="4513918" y="3264111"/>
              <a:ext cx="301173" cy="75925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 rot="10800000" flipH="1">
              <a:off x="4513918" y="3264111"/>
              <a:ext cx="301173" cy="75925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bschrägung 102"/>
            <p:cNvSpPr/>
            <p:nvPr/>
          </p:nvSpPr>
          <p:spPr>
            <a:xfrm>
              <a:off x="3545839" y="214407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104" name="Abschrägung 103"/>
            <p:cNvSpPr/>
            <p:nvPr/>
          </p:nvSpPr>
          <p:spPr>
            <a:xfrm>
              <a:off x="3546621" y="2844150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105" name="Abschrägung 104"/>
            <p:cNvSpPr/>
            <p:nvPr/>
          </p:nvSpPr>
          <p:spPr>
            <a:xfrm>
              <a:off x="3170701" y="496855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106" name="Abschrägung 105"/>
            <p:cNvSpPr/>
            <p:nvPr/>
          </p:nvSpPr>
          <p:spPr>
            <a:xfrm>
              <a:off x="5467814" y="214407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107" name="Abschrägung 106"/>
            <p:cNvSpPr/>
            <p:nvPr/>
          </p:nvSpPr>
          <p:spPr>
            <a:xfrm>
              <a:off x="5467814" y="2844150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108" name="Abschrägung 107"/>
            <p:cNvSpPr/>
            <p:nvPr/>
          </p:nvSpPr>
          <p:spPr>
            <a:xfrm>
              <a:off x="5098823" y="496855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cxnSp>
          <p:nvCxnSpPr>
            <p:cNvPr id="112" name="Gerade Verbindung 111"/>
            <p:cNvCxnSpPr>
              <a:cxnSpLocks noChangeAspect="1"/>
            </p:cNvCxnSpPr>
            <p:nvPr/>
          </p:nvCxnSpPr>
          <p:spPr>
            <a:xfrm flipH="1">
              <a:off x="921493" y="721390"/>
              <a:ext cx="850592" cy="6047215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Bogen 123"/>
            <p:cNvSpPr/>
            <p:nvPr/>
          </p:nvSpPr>
          <p:spPr>
            <a:xfrm>
              <a:off x="1513295" y="2072639"/>
              <a:ext cx="720000" cy="322196"/>
            </a:xfrm>
            <a:prstGeom prst="arc">
              <a:avLst>
                <a:gd name="adj1" fmla="val 1851569"/>
                <a:gd name="adj2" fmla="val 9996519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125" name="Gerade Verbindung 124"/>
            <p:cNvCxnSpPr>
              <a:cxnSpLocks/>
            </p:cNvCxnSpPr>
            <p:nvPr/>
          </p:nvCxnSpPr>
          <p:spPr>
            <a:xfrm>
              <a:off x="2256155" y="850253"/>
              <a:ext cx="6073775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>
              <a:cxnSpLocks/>
            </p:cNvCxnSpPr>
            <p:nvPr/>
          </p:nvCxnSpPr>
          <p:spPr>
            <a:xfrm flipV="1">
              <a:off x="8851718" y="1272836"/>
              <a:ext cx="0" cy="4203404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>
              <a:cxnSpLocks/>
            </p:cNvCxnSpPr>
            <p:nvPr/>
          </p:nvCxnSpPr>
          <p:spPr>
            <a:xfrm flipV="1">
              <a:off x="2258153" y="721390"/>
              <a:ext cx="0" cy="61105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/>
            <p:cNvCxnSpPr>
              <a:cxnSpLocks/>
            </p:cNvCxnSpPr>
            <p:nvPr/>
          </p:nvCxnSpPr>
          <p:spPr>
            <a:xfrm flipV="1">
              <a:off x="8329930" y="721390"/>
              <a:ext cx="0" cy="61105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/>
            <p:cNvCxnSpPr>
              <a:cxnSpLocks/>
            </p:cNvCxnSpPr>
            <p:nvPr/>
          </p:nvCxnSpPr>
          <p:spPr>
            <a:xfrm flipV="1">
              <a:off x="8308339" y="1280160"/>
              <a:ext cx="737232" cy="2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/>
            <p:cNvCxnSpPr>
              <a:cxnSpLocks/>
            </p:cNvCxnSpPr>
            <p:nvPr/>
          </p:nvCxnSpPr>
          <p:spPr>
            <a:xfrm>
              <a:off x="8329930" y="5476240"/>
              <a:ext cx="706120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feld 138"/>
            <p:cNvSpPr txBox="1"/>
            <p:nvPr/>
          </p:nvSpPr>
          <p:spPr>
            <a:xfrm>
              <a:off x="4950641" y="558800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Länge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 rot="16200000">
              <a:off x="8405420" y="3220650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Breite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sp>
          <p:nvSpPr>
            <p:cNvPr id="142" name="Textfeld 141"/>
            <p:cNvSpPr txBox="1"/>
            <p:nvPr/>
          </p:nvSpPr>
          <p:spPr>
            <a:xfrm rot="16200000">
              <a:off x="968907" y="1343442"/>
              <a:ext cx="1756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Fensterorientierung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cxnSp>
          <p:nvCxnSpPr>
            <p:cNvPr id="96" name="Gerade Verbindung 95"/>
            <p:cNvCxnSpPr/>
            <p:nvPr/>
          </p:nvCxnSpPr>
          <p:spPr>
            <a:xfrm>
              <a:off x="2101210" y="1520880"/>
              <a:ext cx="0" cy="4521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2671445" y="1074420"/>
              <a:ext cx="646176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pierung 11"/>
            <p:cNvGrpSpPr/>
            <p:nvPr/>
          </p:nvGrpSpPr>
          <p:grpSpPr>
            <a:xfrm>
              <a:off x="470071" y="3757079"/>
              <a:ext cx="1559717" cy="1606096"/>
              <a:chOff x="470071" y="3757079"/>
              <a:chExt cx="1559717" cy="1606096"/>
            </a:xfrm>
          </p:grpSpPr>
          <p:sp>
            <p:nvSpPr>
              <p:cNvPr id="115" name="Textfeld 114"/>
              <p:cNvSpPr txBox="1"/>
              <p:nvPr/>
            </p:nvSpPr>
            <p:spPr>
              <a:xfrm rot="5880000">
                <a:off x="1253742" y="3757081"/>
                <a:ext cx="216000" cy="215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dirty="0" smtClean="0">
                    <a:latin typeface="Avenir Black"/>
                    <a:cs typeface="Avenir Black"/>
                  </a:rPr>
                  <a:t>W </a:t>
                </a:r>
                <a:endParaRPr lang="de-DE" sz="1200" b="1" dirty="0">
                  <a:latin typeface="Avenir Black"/>
                  <a:cs typeface="Avenir Black"/>
                </a:endParaRPr>
              </a:p>
            </p:txBody>
          </p:sp>
          <p:grpSp>
            <p:nvGrpSpPr>
              <p:cNvPr id="10" name="Gruppierung 9"/>
              <p:cNvGrpSpPr/>
              <p:nvPr/>
            </p:nvGrpSpPr>
            <p:grpSpPr>
              <a:xfrm>
                <a:off x="470071" y="4043944"/>
                <a:ext cx="1559717" cy="1319231"/>
                <a:chOff x="470071" y="4043944"/>
                <a:chExt cx="1559717" cy="1319231"/>
              </a:xfrm>
            </p:grpSpPr>
            <p:sp>
              <p:nvSpPr>
                <p:cNvPr id="113" name="Textfeld 112"/>
                <p:cNvSpPr txBox="1"/>
                <p:nvPr/>
              </p:nvSpPr>
              <p:spPr>
                <a:xfrm rot="5880000">
                  <a:off x="1744320" y="4534290"/>
                  <a:ext cx="2939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 algn="ctr">
                    <a:defRPr sz="1200" b="1">
                      <a:latin typeface="Avenir Black"/>
                      <a:cs typeface="Avenir Black"/>
                    </a:defRPr>
                  </a:lvl1pPr>
                </a:lstStyle>
                <a:p>
                  <a:r>
                    <a:rPr lang="de-DE" dirty="0"/>
                    <a:t>N</a:t>
                  </a:r>
                </a:p>
              </p:txBody>
            </p:sp>
            <p:grpSp>
              <p:nvGrpSpPr>
                <p:cNvPr id="8" name="Gruppierung 7"/>
                <p:cNvGrpSpPr/>
                <p:nvPr/>
              </p:nvGrpSpPr>
              <p:grpSpPr>
                <a:xfrm>
                  <a:off x="470071" y="4043944"/>
                  <a:ext cx="1299849" cy="1079551"/>
                  <a:chOff x="470071" y="4043944"/>
                  <a:chExt cx="1299849" cy="1079551"/>
                </a:xfrm>
              </p:grpSpPr>
              <p:sp>
                <p:nvSpPr>
                  <p:cNvPr id="233" name="Rechtwinkliges Dreieck 232"/>
                  <p:cNvSpPr/>
                  <p:nvPr/>
                </p:nvSpPr>
                <p:spPr>
                  <a:xfrm rot="8574485" flipH="1">
                    <a:off x="1365765" y="4589126"/>
                    <a:ext cx="66926" cy="33236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34" name="Rechtwinkliges Dreieck 233"/>
                  <p:cNvSpPr/>
                  <p:nvPr/>
                </p:nvSpPr>
                <p:spPr>
                  <a:xfrm rot="19374485">
                    <a:off x="1245497" y="4563002"/>
                    <a:ext cx="66926" cy="6647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28" name="Rechtwinkliges Dreieck 227"/>
                  <p:cNvSpPr/>
                  <p:nvPr/>
                </p:nvSpPr>
                <p:spPr>
                  <a:xfrm rot="8574485">
                    <a:off x="1312380" y="4629488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Rechtwinkliges Dreieck 228"/>
                  <p:cNvSpPr/>
                  <p:nvPr/>
                </p:nvSpPr>
                <p:spPr>
                  <a:xfrm rot="19374485" flipH="1">
                    <a:off x="1192875" y="4605638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0" name="Rechtwinkliges Dreieck 229"/>
                  <p:cNvSpPr/>
                  <p:nvPr/>
                </p:nvSpPr>
                <p:spPr>
                  <a:xfrm rot="19374485" flipH="1" flipV="1">
                    <a:off x="1312380" y="4629488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31" name="Rechtwinkliges Dreieck 230"/>
                  <p:cNvSpPr/>
                  <p:nvPr/>
                </p:nvSpPr>
                <p:spPr>
                  <a:xfrm rot="19374485" flipH="1">
                    <a:off x="1192875" y="4605638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232" name="Gerade Verbindung 231"/>
                  <p:cNvCxnSpPr/>
                  <p:nvPr/>
                </p:nvCxnSpPr>
                <p:spPr>
                  <a:xfrm rot="8574485">
                    <a:off x="1212889" y="4663064"/>
                    <a:ext cx="65587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Rechtwinkliges Dreieck 223"/>
                  <p:cNvSpPr/>
                  <p:nvPr/>
                </p:nvSpPr>
                <p:spPr>
                  <a:xfrm rot="13974485" flipH="1">
                    <a:off x="1033473" y="4587521"/>
                    <a:ext cx="66473" cy="33462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25" name="Rechtwinkliges Dreieck 224"/>
                  <p:cNvSpPr/>
                  <p:nvPr/>
                </p:nvSpPr>
                <p:spPr>
                  <a:xfrm rot="3174485">
                    <a:off x="1193626" y="4600285"/>
                    <a:ext cx="66473" cy="6692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19" name="Rechtwinkliges Dreieck 218"/>
                  <p:cNvSpPr/>
                  <p:nvPr/>
                </p:nvSpPr>
                <p:spPr>
                  <a:xfrm rot="13974485">
                    <a:off x="993383" y="4534498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" name="Rechtwinkliges Dreieck 219"/>
                  <p:cNvSpPr/>
                  <p:nvPr/>
                </p:nvSpPr>
                <p:spPr>
                  <a:xfrm rot="3174485" flipH="1">
                    <a:off x="1152521" y="4549303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1" name="Rechtwinkliges Dreieck 220"/>
                  <p:cNvSpPr/>
                  <p:nvPr/>
                </p:nvSpPr>
                <p:spPr>
                  <a:xfrm rot="3174485" flipH="1" flipV="1">
                    <a:off x="993384" y="4534498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22" name="Rechtwinkliges Dreieck 221"/>
                  <p:cNvSpPr/>
                  <p:nvPr/>
                </p:nvSpPr>
                <p:spPr>
                  <a:xfrm rot="3174485" flipH="1">
                    <a:off x="1152521" y="4549303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223" name="Gerade Verbindung 222"/>
                  <p:cNvCxnSpPr/>
                  <p:nvPr/>
                </p:nvCxnSpPr>
                <p:spPr>
                  <a:xfrm rot="13974485">
                    <a:off x="1127556" y="4600968"/>
                    <a:ext cx="65144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Rechtwinkliges Dreieck 214"/>
                  <p:cNvSpPr/>
                  <p:nvPr/>
                </p:nvSpPr>
                <p:spPr>
                  <a:xfrm rot="19374485" flipH="1">
                    <a:off x="1035327" y="4255363"/>
                    <a:ext cx="66926" cy="33236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16" name="Rechtwinkliges Dreieck 215"/>
                  <p:cNvSpPr/>
                  <p:nvPr/>
                </p:nvSpPr>
                <p:spPr>
                  <a:xfrm rot="8574485">
                    <a:off x="1155595" y="4547376"/>
                    <a:ext cx="66926" cy="6647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10" name="Rechtwinkliges Dreieck 209"/>
                  <p:cNvSpPr/>
                  <p:nvPr/>
                </p:nvSpPr>
                <p:spPr>
                  <a:xfrm rot="19374485">
                    <a:off x="1088711" y="4215001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1" name="Rechtwinkliges Dreieck 210"/>
                  <p:cNvSpPr/>
                  <p:nvPr/>
                </p:nvSpPr>
                <p:spPr>
                  <a:xfrm rot="8574485" flipH="1">
                    <a:off x="1208216" y="4507270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2" name="Rechtwinkliges Dreieck 211"/>
                  <p:cNvSpPr/>
                  <p:nvPr/>
                </p:nvSpPr>
                <p:spPr>
                  <a:xfrm rot="8574485" flipH="1" flipV="1">
                    <a:off x="1088711" y="4215001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13" name="Rechtwinkliges Dreieck 212"/>
                  <p:cNvSpPr/>
                  <p:nvPr/>
                </p:nvSpPr>
                <p:spPr>
                  <a:xfrm rot="8574485" flipH="1">
                    <a:off x="1208216" y="4507271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214" name="Gerade Verbindung 213"/>
                  <p:cNvCxnSpPr/>
                  <p:nvPr/>
                </p:nvCxnSpPr>
                <p:spPr>
                  <a:xfrm rot="19374485">
                    <a:off x="1189540" y="4513787"/>
                    <a:ext cx="65587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6" name="Rechtwinkliges Dreieck 205"/>
                  <p:cNvSpPr/>
                  <p:nvPr/>
                </p:nvSpPr>
                <p:spPr>
                  <a:xfrm rot="3174485" flipH="1">
                    <a:off x="1370478" y="4254438"/>
                    <a:ext cx="66473" cy="33462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07" name="Rechtwinkliges Dreieck 206"/>
                  <p:cNvSpPr/>
                  <p:nvPr/>
                </p:nvSpPr>
                <p:spPr>
                  <a:xfrm rot="13974485">
                    <a:off x="1210325" y="4509376"/>
                    <a:ext cx="66473" cy="6692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01" name="Rechtwinkliges Dreieck 200"/>
                  <p:cNvSpPr/>
                  <p:nvPr/>
                </p:nvSpPr>
                <p:spPr>
                  <a:xfrm rot="3174485">
                    <a:off x="1410568" y="4307461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2" name="Rechtwinkliges Dreieck 201"/>
                  <p:cNvSpPr/>
                  <p:nvPr/>
                </p:nvSpPr>
                <p:spPr>
                  <a:xfrm rot="13974485" flipH="1">
                    <a:off x="1251430" y="4562905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3" name="Rechtwinkliges Dreieck 202"/>
                  <p:cNvSpPr/>
                  <p:nvPr/>
                </p:nvSpPr>
                <p:spPr>
                  <a:xfrm rot="13974485" flipH="1" flipV="1">
                    <a:off x="1410567" y="4307461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04" name="Rechtwinkliges Dreieck 203"/>
                  <p:cNvSpPr/>
                  <p:nvPr/>
                </p:nvSpPr>
                <p:spPr>
                  <a:xfrm rot="13974485" flipH="1">
                    <a:off x="1251430" y="4562905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205" name="Gerade Verbindung 204"/>
                  <p:cNvCxnSpPr/>
                  <p:nvPr/>
                </p:nvCxnSpPr>
                <p:spPr>
                  <a:xfrm rot="3174485">
                    <a:off x="1277724" y="4575618"/>
                    <a:ext cx="65144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Rechtwinkliges Dreieck 192"/>
                  <p:cNvSpPr/>
                  <p:nvPr/>
                </p:nvSpPr>
                <p:spPr>
                  <a:xfrm rot="5880000" flipH="1">
                    <a:off x="1503602" y="4365364"/>
                    <a:ext cx="89370" cy="44326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94" name="Rechtwinkliges Dreieck 193"/>
                  <p:cNvSpPr/>
                  <p:nvPr/>
                </p:nvSpPr>
                <p:spPr>
                  <a:xfrm rot="16680000">
                    <a:off x="1240231" y="4505656"/>
                    <a:ext cx="89370" cy="88653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85" name="Rechtwinkliges Dreieck 184"/>
                  <p:cNvSpPr/>
                  <p:nvPr/>
                </p:nvSpPr>
                <p:spPr>
                  <a:xfrm rot="5880000">
                    <a:off x="1491164" y="4453863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9" name="Rechtwinkliges Dreieck 188"/>
                  <p:cNvSpPr/>
                  <p:nvPr/>
                </p:nvSpPr>
                <p:spPr>
                  <a:xfrm rot="16680000" flipH="1">
                    <a:off x="1229463" y="4596077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0" name="Rechtwinkliges Dreieck 189"/>
                  <p:cNvSpPr/>
                  <p:nvPr/>
                </p:nvSpPr>
                <p:spPr>
                  <a:xfrm rot="16680000" flipH="1" flipV="1">
                    <a:off x="1491164" y="4453863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91" name="Rechtwinkliges Dreieck 190"/>
                  <p:cNvSpPr/>
                  <p:nvPr/>
                </p:nvSpPr>
                <p:spPr>
                  <a:xfrm rot="16680000" flipH="1">
                    <a:off x="1229463" y="4596077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92" name="Gerade Verbindung 191"/>
                  <p:cNvCxnSpPr/>
                  <p:nvPr/>
                </p:nvCxnSpPr>
                <p:spPr>
                  <a:xfrm rot="5880000">
                    <a:off x="1272596" y="4644547"/>
                    <a:ext cx="87583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1" name="Rechtwinkliges Dreieck 180"/>
                  <p:cNvSpPr/>
                  <p:nvPr/>
                </p:nvSpPr>
                <p:spPr>
                  <a:xfrm rot="11280000" flipH="1">
                    <a:off x="1189367" y="4676647"/>
                    <a:ext cx="88653" cy="44684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82" name="Rechtwinkliges Dreieck 181"/>
                  <p:cNvSpPr/>
                  <p:nvPr/>
                </p:nvSpPr>
                <p:spPr>
                  <a:xfrm rot="480000">
                    <a:off x="1226681" y="4589886"/>
                    <a:ext cx="88653" cy="8937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60" name="Rechtwinkliges Dreieck 159"/>
                  <p:cNvSpPr/>
                  <p:nvPr/>
                </p:nvSpPr>
                <p:spPr>
                  <a:xfrm rot="11280000">
                    <a:off x="1101577" y="4664309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2" name="Rechtwinkliges Dreieck 161"/>
                  <p:cNvSpPr/>
                  <p:nvPr/>
                </p:nvSpPr>
                <p:spPr>
                  <a:xfrm rot="480000" flipH="1">
                    <a:off x="1138654" y="4580933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3" name="Rechtwinkliges Dreieck 162"/>
                  <p:cNvSpPr/>
                  <p:nvPr/>
                </p:nvSpPr>
                <p:spPr>
                  <a:xfrm rot="480000" flipH="1" flipV="1">
                    <a:off x="1101577" y="4664309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71" name="Rechtwinkliges Dreieck 170"/>
                  <p:cNvSpPr/>
                  <p:nvPr/>
                </p:nvSpPr>
                <p:spPr>
                  <a:xfrm rot="480000" flipH="1">
                    <a:off x="1138654" y="4580932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80" name="Gerade Verbindung 179"/>
                  <p:cNvCxnSpPr/>
                  <p:nvPr/>
                </p:nvCxnSpPr>
                <p:spPr>
                  <a:xfrm rot="11280000">
                    <a:off x="1133661" y="4666498"/>
                    <a:ext cx="8688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Rechtwinkliges Dreieck 154"/>
                  <p:cNvSpPr/>
                  <p:nvPr/>
                </p:nvSpPr>
                <p:spPr>
                  <a:xfrm rot="16680000" flipH="1">
                    <a:off x="877215" y="4361328"/>
                    <a:ext cx="89370" cy="44326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56" name="Rechtwinkliges Dreieck 155"/>
                  <p:cNvSpPr/>
                  <p:nvPr/>
                </p:nvSpPr>
                <p:spPr>
                  <a:xfrm rot="5880000">
                    <a:off x="1140586" y="4575648"/>
                    <a:ext cx="89370" cy="88653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41" name="Rechtwinkliges Dreieck 140"/>
                  <p:cNvSpPr/>
                  <p:nvPr/>
                </p:nvSpPr>
                <p:spPr>
                  <a:xfrm rot="16680000">
                    <a:off x="889652" y="4272828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4" name="Rechtwinkliges Dreieck 143"/>
                  <p:cNvSpPr/>
                  <p:nvPr/>
                </p:nvSpPr>
                <p:spPr>
                  <a:xfrm rot="5880000" flipH="1">
                    <a:off x="1151353" y="4488600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5" name="Rechtwinkliges Dreieck 144"/>
                  <p:cNvSpPr/>
                  <p:nvPr/>
                </p:nvSpPr>
                <p:spPr>
                  <a:xfrm rot="5880000" flipH="1" flipV="1">
                    <a:off x="889652" y="4272828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51" name="Rechtwinkliges Dreieck 150"/>
                  <p:cNvSpPr/>
                  <p:nvPr/>
                </p:nvSpPr>
                <p:spPr>
                  <a:xfrm rot="5880000" flipH="1">
                    <a:off x="1151353" y="4488601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52" name="Gerade Verbindung 151"/>
                  <p:cNvCxnSpPr/>
                  <p:nvPr/>
                </p:nvCxnSpPr>
                <p:spPr>
                  <a:xfrm rot="16680000">
                    <a:off x="1110007" y="4525410"/>
                    <a:ext cx="87583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htwinkliges Dreieck 130"/>
                  <p:cNvSpPr/>
                  <p:nvPr/>
                </p:nvSpPr>
                <p:spPr>
                  <a:xfrm rot="480000" flipH="1">
                    <a:off x="1194189" y="4043944"/>
                    <a:ext cx="88653" cy="44684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33" name="Rechtwinkliges Dreieck 132"/>
                  <p:cNvSpPr/>
                  <p:nvPr/>
                </p:nvSpPr>
                <p:spPr>
                  <a:xfrm rot="11280000">
                    <a:off x="1156875" y="4488183"/>
                    <a:ext cx="88653" cy="8937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23" name="Rechtwinkliges Dreieck 122"/>
                  <p:cNvSpPr/>
                  <p:nvPr/>
                </p:nvSpPr>
                <p:spPr>
                  <a:xfrm rot="480000">
                    <a:off x="1281979" y="4056282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htwinkliges Dreieck 125"/>
                  <p:cNvSpPr/>
                  <p:nvPr/>
                </p:nvSpPr>
                <p:spPr>
                  <a:xfrm rot="11280000" flipH="1">
                    <a:off x="1244902" y="4500538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7" name="Rechtwinkliges Dreieck 126"/>
                  <p:cNvSpPr/>
                  <p:nvPr/>
                </p:nvSpPr>
                <p:spPr>
                  <a:xfrm rot="11280000" flipH="1" flipV="1">
                    <a:off x="1281979" y="4056283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29" name="Rechtwinkliges Dreieck 128"/>
                  <p:cNvSpPr/>
                  <p:nvPr/>
                </p:nvSpPr>
                <p:spPr>
                  <a:xfrm rot="11280000" flipH="1">
                    <a:off x="1244902" y="4500538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30" name="Gerade Verbindung 129"/>
                  <p:cNvCxnSpPr/>
                  <p:nvPr/>
                </p:nvCxnSpPr>
                <p:spPr>
                  <a:xfrm rot="480000">
                    <a:off x="1251668" y="4500941"/>
                    <a:ext cx="8688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Textfeld 113"/>
                  <p:cNvSpPr txBox="1"/>
                  <p:nvPr/>
                </p:nvSpPr>
                <p:spPr>
                  <a:xfrm rot="5880000">
                    <a:off x="446377" y="4352967"/>
                    <a:ext cx="32438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de-DE"/>
                    </a:defPPr>
                    <a:lvl1pPr algn="ctr">
                      <a:defRPr sz="1200" b="1">
                        <a:latin typeface="Avenir Black"/>
                        <a:cs typeface="Avenir Black"/>
                      </a:defRPr>
                    </a:lvl1pPr>
                  </a:lstStyle>
                  <a:p>
                    <a:r>
                      <a:rPr lang="de-DE" dirty="0"/>
                      <a:t>S</a:t>
                    </a:r>
                  </a:p>
                </p:txBody>
              </p:sp>
            </p:grpSp>
            <p:sp>
              <p:nvSpPr>
                <p:cNvPr id="116" name="Textfeld 115"/>
                <p:cNvSpPr txBox="1"/>
                <p:nvPr/>
              </p:nvSpPr>
              <p:spPr>
                <a:xfrm rot="5880000">
                  <a:off x="997930" y="5079835"/>
                  <a:ext cx="2896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 algn="ctr">
                    <a:defRPr sz="1200" b="1">
                      <a:latin typeface="Avenir Black"/>
                      <a:cs typeface="Avenir Black"/>
                    </a:defRPr>
                  </a:lvl1pPr>
                </a:lstStyle>
                <a:p>
                  <a:r>
                    <a:rPr lang="de-DE" dirty="0"/>
                    <a:t>O</a:t>
                  </a:r>
                </a:p>
              </p:txBody>
            </p:sp>
          </p:grpSp>
        </p:grpSp>
        <p:sp>
          <p:nvSpPr>
            <p:cNvPr id="172" name="Rechteck 171"/>
            <p:cNvSpPr/>
            <p:nvPr/>
          </p:nvSpPr>
          <p:spPr>
            <a:xfrm>
              <a:off x="448846" y="6076377"/>
              <a:ext cx="8636722" cy="637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" name="Gruppierung 1"/>
            <p:cNvGrpSpPr/>
            <p:nvPr/>
          </p:nvGrpSpPr>
          <p:grpSpPr>
            <a:xfrm>
              <a:off x="633860" y="6369754"/>
              <a:ext cx="1498509" cy="276999"/>
              <a:chOff x="549190" y="6369754"/>
              <a:chExt cx="1498509" cy="276999"/>
            </a:xfrm>
          </p:grpSpPr>
          <p:sp>
            <p:nvSpPr>
              <p:cNvPr id="148" name="Rechteck 147"/>
              <p:cNvSpPr/>
              <p:nvPr/>
            </p:nvSpPr>
            <p:spPr>
              <a:xfrm rot="10800000">
                <a:off x="549190" y="6415952"/>
                <a:ext cx="180000" cy="179937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prstClr val="white"/>
                </a:bgClr>
              </a:patt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Textfeld 157"/>
              <p:cNvSpPr txBox="1"/>
              <p:nvPr/>
            </p:nvSpPr>
            <p:spPr>
              <a:xfrm>
                <a:off x="733648" y="6369754"/>
                <a:ext cx="1314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rgbClr val="595959"/>
                    </a:solidFill>
                    <a:latin typeface="Avenir Book"/>
                    <a:cs typeface="Avenir Book"/>
                  </a:rPr>
                  <a:t>Betonwand</a:t>
                </a:r>
                <a:endParaRPr lang="de-DE" sz="1200" b="1" dirty="0">
                  <a:solidFill>
                    <a:srgbClr val="595959"/>
                  </a:solidFill>
                  <a:latin typeface="Avenir Book"/>
                  <a:cs typeface="Avenir Book"/>
                </a:endParaRPr>
              </a:p>
            </p:txBody>
          </p:sp>
        </p:grpSp>
        <p:grpSp>
          <p:nvGrpSpPr>
            <p:cNvPr id="21" name="Gruppierung 20"/>
            <p:cNvGrpSpPr/>
            <p:nvPr/>
          </p:nvGrpSpPr>
          <p:grpSpPr>
            <a:xfrm>
              <a:off x="7423769" y="6369754"/>
              <a:ext cx="1588583" cy="276999"/>
              <a:chOff x="7523249" y="6369754"/>
              <a:chExt cx="1588583" cy="276999"/>
            </a:xfrm>
          </p:grpSpPr>
          <p:sp>
            <p:nvSpPr>
              <p:cNvPr id="170" name="Textfeld 169"/>
              <p:cNvSpPr txBox="1"/>
              <p:nvPr/>
            </p:nvSpPr>
            <p:spPr>
              <a:xfrm>
                <a:off x="7708884" y="6369754"/>
                <a:ext cx="1402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venir Book"/>
                    <a:cs typeface="Avenir Book"/>
                  </a:rPr>
                  <a:t>Außenumgebung</a:t>
                </a:r>
                <a:endParaRPr lang="de-DE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166" name="Rechteck 165"/>
              <p:cNvSpPr/>
              <p:nvPr/>
            </p:nvSpPr>
            <p:spPr>
              <a:xfrm rot="5400000">
                <a:off x="7523249" y="6415953"/>
                <a:ext cx="180000" cy="179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ung 16"/>
            <p:cNvGrpSpPr/>
            <p:nvPr/>
          </p:nvGrpSpPr>
          <p:grpSpPr>
            <a:xfrm>
              <a:off x="6288279" y="6369754"/>
              <a:ext cx="1024820" cy="276999"/>
              <a:chOff x="6419509" y="6369754"/>
              <a:chExt cx="1024820" cy="276999"/>
            </a:xfrm>
          </p:grpSpPr>
          <p:sp>
            <p:nvSpPr>
              <p:cNvPr id="154" name="Textfeld 153"/>
              <p:cNvSpPr txBox="1"/>
              <p:nvPr/>
            </p:nvSpPr>
            <p:spPr>
              <a:xfrm>
                <a:off x="6609114" y="6369754"/>
                <a:ext cx="835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Book"/>
                    <a:cs typeface="Avenir Book"/>
                  </a:rPr>
                  <a:t>Gebäude</a:t>
                </a:r>
                <a:endParaRPr lang="de-DE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/>
                  <a:cs typeface="Avenir Book"/>
                </a:endParaRPr>
              </a:p>
            </p:txBody>
          </p:sp>
          <p:grpSp>
            <p:nvGrpSpPr>
              <p:cNvPr id="165" name="Gruppierung 164"/>
              <p:cNvGrpSpPr/>
              <p:nvPr/>
            </p:nvGrpSpPr>
            <p:grpSpPr>
              <a:xfrm>
                <a:off x="6419509" y="6415952"/>
                <a:ext cx="179999" cy="180000"/>
                <a:chOff x="4897469" y="3264111"/>
                <a:chExt cx="224553" cy="759250"/>
              </a:xfrm>
            </p:grpSpPr>
            <p:sp>
              <p:nvSpPr>
                <p:cNvPr id="167" name="Rechteck 166"/>
                <p:cNvSpPr/>
                <p:nvPr/>
              </p:nvSpPr>
              <p:spPr>
                <a:xfrm rot="10800000">
                  <a:off x="4897469" y="3264377"/>
                  <a:ext cx="224553" cy="75898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8" name="Gerade Verbindung 167"/>
                <p:cNvCxnSpPr/>
                <p:nvPr/>
              </p:nvCxnSpPr>
              <p:spPr>
                <a:xfrm rot="10800000">
                  <a:off x="4897469" y="3264111"/>
                  <a:ext cx="224553" cy="759250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9" name="Gerade Verbindung 168"/>
                <p:cNvCxnSpPr/>
                <p:nvPr/>
              </p:nvCxnSpPr>
              <p:spPr>
                <a:xfrm rot="10800000" flipH="1">
                  <a:off x="4897469" y="3264111"/>
                  <a:ext cx="224553" cy="759250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9" name="Textfeld 178"/>
            <p:cNvSpPr txBox="1"/>
            <p:nvPr/>
          </p:nvSpPr>
          <p:spPr>
            <a:xfrm>
              <a:off x="448846" y="6082335"/>
              <a:ext cx="12108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Legende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1892365" y="6369754"/>
              <a:ext cx="1146259" cy="276999"/>
              <a:chOff x="1788645" y="6369754"/>
              <a:chExt cx="1146259" cy="276999"/>
            </a:xfrm>
          </p:grpSpPr>
          <p:sp>
            <p:nvSpPr>
              <p:cNvPr id="153" name="Textfeld 152"/>
              <p:cNvSpPr txBox="1"/>
              <p:nvPr/>
            </p:nvSpPr>
            <p:spPr>
              <a:xfrm>
                <a:off x="1982044" y="6369754"/>
                <a:ext cx="952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rgbClr val="0000FF"/>
                    </a:solidFill>
                    <a:latin typeface="Avenir Book"/>
                    <a:cs typeface="Avenir Book"/>
                  </a:rPr>
                  <a:t>Fenster</a:t>
                </a:r>
                <a:endParaRPr lang="de-DE" sz="1200" b="1" dirty="0">
                  <a:solidFill>
                    <a:srgbClr val="0000FF"/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236" name="Rechteck 235"/>
              <p:cNvSpPr/>
              <p:nvPr/>
            </p:nvSpPr>
            <p:spPr>
              <a:xfrm>
                <a:off x="1788645" y="6415952"/>
                <a:ext cx="180000" cy="180000"/>
              </a:xfrm>
              <a:prstGeom prst="rect">
                <a:avLst/>
              </a:prstGeom>
              <a:pattFill prst="ltHorz">
                <a:fgClr>
                  <a:srgbClr val="0000FF"/>
                </a:fgClr>
                <a:bgClr>
                  <a:prstClr val="white"/>
                </a:bgClr>
              </a:patt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ung 6"/>
            <p:cNvGrpSpPr/>
            <p:nvPr/>
          </p:nvGrpSpPr>
          <p:grpSpPr>
            <a:xfrm>
              <a:off x="3954499" y="6369754"/>
              <a:ext cx="1299808" cy="276999"/>
              <a:chOff x="4104779" y="6369754"/>
              <a:chExt cx="1299808" cy="276999"/>
            </a:xfrm>
          </p:grpSpPr>
          <p:sp>
            <p:nvSpPr>
              <p:cNvPr id="161" name="Textfeld 160"/>
              <p:cNvSpPr txBox="1"/>
              <p:nvPr/>
            </p:nvSpPr>
            <p:spPr>
              <a:xfrm>
                <a:off x="4293503" y="6369754"/>
                <a:ext cx="1111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accent6">
                        <a:lumMod val="50000"/>
                      </a:schemeClr>
                    </a:solidFill>
                    <a:latin typeface="Avenir Book"/>
                    <a:cs typeface="Avenir Book"/>
                  </a:rPr>
                  <a:t>Schreibtisch</a:t>
                </a:r>
              </a:p>
            </p:txBody>
          </p:sp>
          <p:grpSp>
            <p:nvGrpSpPr>
              <p:cNvPr id="239" name="Gruppierung 238"/>
              <p:cNvGrpSpPr/>
              <p:nvPr/>
            </p:nvGrpSpPr>
            <p:grpSpPr>
              <a:xfrm>
                <a:off x="4104779" y="6415952"/>
                <a:ext cx="179999" cy="180000"/>
                <a:chOff x="4897469" y="3264111"/>
                <a:chExt cx="224553" cy="759250"/>
              </a:xfrm>
            </p:grpSpPr>
            <p:sp>
              <p:nvSpPr>
                <p:cNvPr id="240" name="Rechteck 239"/>
                <p:cNvSpPr/>
                <p:nvPr/>
              </p:nvSpPr>
              <p:spPr>
                <a:xfrm rot="10800000">
                  <a:off x="4897469" y="3264377"/>
                  <a:ext cx="224553" cy="758984"/>
                </a:xfrm>
                <a:prstGeom prst="rect">
                  <a:avLst/>
                </a:prstGeom>
                <a:noFill/>
                <a:ln w="1905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41" name="Gerade Verbindung 240"/>
                <p:cNvCxnSpPr/>
                <p:nvPr/>
              </p:nvCxnSpPr>
              <p:spPr>
                <a:xfrm rot="10800000">
                  <a:off x="4897469" y="3264111"/>
                  <a:ext cx="224553" cy="759250"/>
                </a:xfrm>
                <a:prstGeom prst="line">
                  <a:avLst/>
                </a:prstGeom>
                <a:noFill/>
                <a:ln w="1905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2" name="Gerade Verbindung 241"/>
                <p:cNvCxnSpPr/>
                <p:nvPr/>
              </p:nvCxnSpPr>
              <p:spPr>
                <a:xfrm rot="10800000" flipH="1">
                  <a:off x="4897469" y="3264111"/>
                  <a:ext cx="224553" cy="759250"/>
                </a:xfrm>
                <a:prstGeom prst="line">
                  <a:avLst/>
                </a:prstGeom>
                <a:noFill/>
                <a:ln w="1905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5" name="Gruppierung 4"/>
            <p:cNvGrpSpPr/>
            <p:nvPr/>
          </p:nvGrpSpPr>
          <p:grpSpPr>
            <a:xfrm>
              <a:off x="2904031" y="6369754"/>
              <a:ext cx="955579" cy="276999"/>
              <a:chOff x="2946361" y="6369754"/>
              <a:chExt cx="955579" cy="276999"/>
            </a:xfrm>
          </p:grpSpPr>
          <p:sp>
            <p:nvSpPr>
              <p:cNvPr id="164" name="Rechteck 163"/>
              <p:cNvSpPr/>
              <p:nvPr/>
            </p:nvSpPr>
            <p:spPr>
              <a:xfrm>
                <a:off x="2946361" y="6415952"/>
                <a:ext cx="180000" cy="180000"/>
              </a:xfrm>
              <a:prstGeom prst="rect">
                <a:avLst/>
              </a:prstGeom>
              <a:pattFill prst="lgConfetti">
                <a:fgClr>
                  <a:srgbClr val="FF0000"/>
                </a:fgClr>
                <a:bgClr>
                  <a:prstClr val="white"/>
                </a:bgClr>
              </a:patt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Textfeld 237"/>
              <p:cNvSpPr txBox="1"/>
              <p:nvPr/>
            </p:nvSpPr>
            <p:spPr>
              <a:xfrm>
                <a:off x="3140193" y="6369754"/>
                <a:ext cx="7617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>
                    <a:solidFill>
                      <a:srgbClr val="FF0000"/>
                    </a:solidFill>
                    <a:latin typeface="Avenir Book"/>
                    <a:cs typeface="Avenir Book"/>
                  </a:rPr>
                  <a:t>Heizung</a:t>
                </a:r>
              </a:p>
            </p:txBody>
          </p:sp>
        </p:grpSp>
        <p:grpSp>
          <p:nvGrpSpPr>
            <p:cNvPr id="14" name="Gruppierung 13"/>
            <p:cNvGrpSpPr/>
            <p:nvPr/>
          </p:nvGrpSpPr>
          <p:grpSpPr>
            <a:xfrm>
              <a:off x="5263913" y="6369754"/>
              <a:ext cx="1175900" cy="276999"/>
              <a:chOff x="5261793" y="6369754"/>
              <a:chExt cx="1175900" cy="276999"/>
            </a:xfrm>
          </p:grpSpPr>
          <p:sp>
            <p:nvSpPr>
              <p:cNvPr id="143" name="Rechteck 142"/>
              <p:cNvSpPr/>
              <p:nvPr/>
            </p:nvSpPr>
            <p:spPr>
              <a:xfrm>
                <a:off x="5261793" y="6415952"/>
                <a:ext cx="180000" cy="180000"/>
              </a:xfrm>
              <a:prstGeom prst="rect">
                <a:avLst/>
              </a:prstGeom>
              <a:noFill/>
              <a:ln w="1905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3" name="Textfeld 242"/>
              <p:cNvSpPr txBox="1"/>
              <p:nvPr/>
            </p:nvSpPr>
            <p:spPr>
              <a:xfrm>
                <a:off x="5450434" y="6369754"/>
                <a:ext cx="9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chemeClr val="accent6">
                        <a:lumMod val="50000"/>
                      </a:schemeClr>
                    </a:solidFill>
                    <a:latin typeface="Avenir Book"/>
                    <a:cs typeface="Avenir Book"/>
                  </a:rPr>
                  <a:t>Schrank</a:t>
                </a:r>
                <a:endParaRPr lang="de-DE" sz="1200" b="1" dirty="0">
                  <a:solidFill>
                    <a:schemeClr val="accent6">
                      <a:lumMod val="5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581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28600"/>
            <a:ext cx="87884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7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Bildschirmpräsentation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Avenir Black</vt:lpstr>
      <vt:lpstr>Avenir Book</vt:lpstr>
      <vt:lpstr>Calibri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Johannes Mayer</dc:creator>
  <cp:lastModifiedBy>Mayer Daniel</cp:lastModifiedBy>
  <cp:revision>38</cp:revision>
  <dcterms:created xsi:type="dcterms:W3CDTF">2016-01-02T09:24:50Z</dcterms:created>
  <dcterms:modified xsi:type="dcterms:W3CDTF">2016-03-24T23:11:20Z</dcterms:modified>
</cp:coreProperties>
</file>