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1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7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25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6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4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8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3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71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1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77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3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04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RESTful Web Service Implementation + Docker (using Python &amp; Flask)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By Sashwat Madaan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3634"/>
            <a:ext cx="8596668" cy="4317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Implemented the </a:t>
            </a:r>
            <a:r>
              <a:rPr lang="en-US" dirty="0" err="1"/>
              <a:t>RESTFul</a:t>
            </a:r>
            <a:r>
              <a:rPr lang="en-US" dirty="0"/>
              <a:t> API using Python and Flask framework.</a:t>
            </a:r>
          </a:p>
          <a:p>
            <a:r>
              <a:rPr lang="en-US" dirty="0"/>
              <a:t>This project consists of a JSON file which contains the list of Games with their respective ID, Name and Genre </a:t>
            </a:r>
          </a:p>
          <a:p>
            <a:r>
              <a:rPr lang="en-US" dirty="0"/>
              <a:t>A python file that loads the data from JSON and displays in the browser according to the routes provided.</a:t>
            </a:r>
          </a:p>
          <a:p>
            <a:r>
              <a:rPr lang="en-US" dirty="0"/>
              <a:t>There are two GET routes :</a:t>
            </a:r>
          </a:p>
          <a:p>
            <a:pPr marL="800100" lvl="1" indent="-342900">
              <a:buAutoNum type="arabicParenR"/>
            </a:pPr>
            <a:r>
              <a:rPr lang="en-US" dirty="0"/>
              <a:t>The “/games” route displays the list of all the games along with their id, name and genre.</a:t>
            </a:r>
          </a:p>
          <a:p>
            <a:pPr marL="800100" lvl="1" indent="-342900">
              <a:buAutoNum type="arabicParenR"/>
            </a:pPr>
            <a:r>
              <a:rPr lang="en-US" dirty="0"/>
              <a:t>The second </a:t>
            </a:r>
            <a:r>
              <a:rPr lang="en-US"/>
              <a:t>route “/games/&lt;</a:t>
            </a:r>
            <a:r>
              <a:rPr lang="en-US" dirty="0"/>
              <a:t>id&gt;” can be used to display a single game element based on the id input.</a:t>
            </a:r>
          </a:p>
          <a:p>
            <a:r>
              <a:rPr lang="en-US" dirty="0"/>
              <a:t>The data is received in JSON format via HTTP requests which is displayed in the form of a table.</a:t>
            </a:r>
          </a:p>
          <a:p>
            <a:r>
              <a:rPr lang="en-US" dirty="0"/>
              <a:t>All the files are compiled into an image which is run in a </a:t>
            </a:r>
            <a:r>
              <a:rPr lang="en-US" dirty="0" err="1"/>
              <a:t>docker</a:t>
            </a:r>
            <a:r>
              <a:rPr lang="en-US" dirty="0"/>
              <a:t> container.</a:t>
            </a:r>
          </a:p>
        </p:txBody>
      </p:sp>
    </p:spTree>
    <p:extLst>
      <p:ext uri="{BB962C8B-B14F-4D97-AF65-F5344CB8AC3E}">
        <p14:creationId xmlns:p14="http://schemas.microsoft.com/office/powerpoint/2010/main" val="17625056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RESTful Web Service Implementation + Docker (using Python &amp; Flask)</vt:lpstr>
      <vt:lpstr>Data Model: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+ Docker (using Python &amp; Flask)</dc:title>
  <dc:creator>Madaan, Sashwat</dc:creator>
  <cp:lastModifiedBy>Madaan, Sashwat</cp:lastModifiedBy>
  <cp:revision>1</cp:revision>
  <dcterms:created xsi:type="dcterms:W3CDTF">2020-04-25T17:30:41Z</dcterms:created>
  <dcterms:modified xsi:type="dcterms:W3CDTF">2020-04-25T17:30:51Z</dcterms:modified>
</cp:coreProperties>
</file>