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dvent Pro SemiBold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Share Tec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hareTec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AdventProSemiBold-boldItalic.fntdata"/><Relationship Id="rId18" Type="http://schemas.openxmlformats.org/officeDocument/2006/relationships/font" Target="fonts/AdventPr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e0128a6c9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e0128a6c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e0128a6c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e0128a6c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e0128a6c9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e0128a6c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e0128a6c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e0128a6c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e0128a6c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e0128a6c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e0128a6c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e0128a6c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gov.ro/dataset/rezultate-bacalaureat-sesiunea-i-2019" TargetMode="External"/><Relationship Id="rId4" Type="http://schemas.openxmlformats.org/officeDocument/2006/relationships/hyperlink" Target="https://eprofu.ro/docs/tehnic/institutii/retea-scolara.x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1660775" y="2804500"/>
            <a:ext cx="578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Madalina-Mihaela Badescu,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Liviu Bouruc,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Andrei-Eduard Constantinescu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511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002075" y="751900"/>
            <a:ext cx="7205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Bacalaureat results from 2019 - visual analysis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 sz="3000"/>
          </a:p>
        </p:txBody>
      </p:sp>
      <p:pic>
        <p:nvPicPr>
          <p:cNvPr id="596" name="Google Shape;5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475" y="1036750"/>
            <a:ext cx="5182008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63" name="Google Shape;463;p24"/>
          <p:cNvSpPr txBox="1"/>
          <p:nvPr>
            <p:ph idx="4" type="ctrTitle"/>
          </p:nvPr>
        </p:nvSpPr>
        <p:spPr>
          <a:xfrm>
            <a:off x="3942824" y="3396800"/>
            <a:ext cx="157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65" name="Google Shape;465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" name="Google Shape;466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7" name="Google Shape;467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8" name="Google Shape;468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24"/>
          <p:cNvCxnSpPr>
            <a:stCxn id="469" idx="1"/>
            <a:endCxn id="46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4"/>
          <p:cNvCxnSpPr>
            <a:stCxn id="470" idx="1"/>
            <a:endCxn id="466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4"/>
          <p:cNvCxnSpPr>
            <a:stCxn id="471" idx="1"/>
            <a:endCxn id="468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79" name="Google Shape;479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6" name="Google Shape;486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/>
          <p:nvPr>
            <p:ph idx="1" type="body"/>
          </p:nvPr>
        </p:nvSpPr>
        <p:spPr>
          <a:xfrm>
            <a:off x="618825" y="1275375"/>
            <a:ext cx="3999000" cy="24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Bacalaureat results from 2019 (session I)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https://data.gov.ro/dataset/rezultate-bacalaureat-sesiunea-i-2019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SIRUES codes from: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https://eprofu.ro/docs/tehnic/institutii/retea-scolara.xls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97" name="Google Shape;497;p2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17" name="Google Shape;517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5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23" name="Google Shape;523;p25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 sz="3000"/>
          </a:p>
        </p:txBody>
      </p:sp>
      <p:pic>
        <p:nvPicPr>
          <p:cNvPr id="560" name="Google Shape;5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25" y="1211950"/>
            <a:ext cx="62388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 sz="3000"/>
          </a:p>
        </p:txBody>
      </p:sp>
      <p:pic>
        <p:nvPicPr>
          <p:cNvPr id="566" name="Google Shape;5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169900"/>
            <a:ext cx="62674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 sz="3000"/>
          </a:p>
        </p:txBody>
      </p:sp>
      <p:pic>
        <p:nvPicPr>
          <p:cNvPr id="572" name="Google Shape;5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00" y="952675"/>
            <a:ext cx="7670216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 sz="3000"/>
          </a:p>
        </p:txBody>
      </p:sp>
      <p:pic>
        <p:nvPicPr>
          <p:cNvPr id="578" name="Google Shape;5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25" y="989475"/>
            <a:ext cx="4637846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 sz="3000"/>
          </a:p>
        </p:txBody>
      </p:sp>
      <p:pic>
        <p:nvPicPr>
          <p:cNvPr id="584" name="Google Shape;5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75" y="989475"/>
            <a:ext cx="51720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 sz="3000"/>
          </a:p>
        </p:txBody>
      </p:sp>
      <p:pic>
        <p:nvPicPr>
          <p:cNvPr id="590" name="Google Shape;5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675" y="989475"/>
            <a:ext cx="5182008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